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256" r:id="rId2"/>
    <p:sldId id="257" r:id="rId3"/>
    <p:sldId id="258" r:id="rId4"/>
    <p:sldId id="264" r:id="rId5"/>
    <p:sldId id="265" r:id="rId6"/>
    <p:sldId id="262" r:id="rId7"/>
    <p:sldId id="263" r:id="rId8"/>
    <p:sldId id="259" r:id="rId9"/>
    <p:sldId id="266" r:id="rId10"/>
    <p:sldId id="267" r:id="rId11"/>
    <p:sldId id="268" r:id="rId12"/>
    <p:sldId id="269" r:id="rId13"/>
    <p:sldId id="280" r:id="rId14"/>
    <p:sldId id="260" r:id="rId15"/>
    <p:sldId id="282" r:id="rId16"/>
    <p:sldId id="283" r:id="rId17"/>
    <p:sldId id="284" r:id="rId18"/>
    <p:sldId id="285" r:id="rId19"/>
    <p:sldId id="286" r:id="rId20"/>
    <p:sldId id="287" r:id="rId21"/>
    <p:sldId id="288" r:id="rId22"/>
    <p:sldId id="270" r:id="rId23"/>
    <p:sldId id="271" r:id="rId24"/>
    <p:sldId id="272" r:id="rId25"/>
    <p:sldId id="273" r:id="rId26"/>
    <p:sldId id="274" r:id="rId27"/>
    <p:sldId id="261" r:id="rId28"/>
    <p:sldId id="275" r:id="rId29"/>
    <p:sldId id="276" r:id="rId30"/>
    <p:sldId id="279" r:id="rId31"/>
    <p:sldId id="277" r:id="rId32"/>
    <p:sldId id="278" r:id="rId33"/>
    <p:sldId id="281" r:id="rId34"/>
  </p:sldIdLst>
  <p:sldSz cx="12192000" cy="6858000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AFCE"/>
    <a:srgbClr val="AE97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60" autoAdjust="0"/>
  </p:normalViewPr>
  <p:slideViewPr>
    <p:cSldViewPr snapToGrid="0">
      <p:cViewPr>
        <p:scale>
          <a:sx n="75" d="100"/>
          <a:sy n="75" d="100"/>
        </p:scale>
        <p:origin x="-204" y="-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buFontTx/>
              <a:buNone/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buFontTx/>
              <a:buNone/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  <a:endParaRPr lang="zh-CN" altLang="en-US" noProof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buFontTx/>
              <a:buNone/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buFontTx/>
              <a:buNone/>
              <a:defRPr sz="1200" smtClean="0">
                <a:latin typeface="+mn-lt"/>
                <a:ea typeface="+mn-ea"/>
              </a:defRPr>
            </a:lvl1pPr>
          </a:lstStyle>
          <a:p>
            <a:pPr>
              <a:defRPr/>
            </a:pPr>
            <a:fld id="{6B79AD31-2702-47F9-BA5E-B5DAC43D88EA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772453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 bwMode="auto"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170" name="备注占位符 2"/>
          <p:cNvSpPr>
            <a:spLocks noGrp="1" noChangeArrowheads="1"/>
          </p:cNvSpPr>
          <p:nvPr>
            <p:ph type="body" idx="4294967295"/>
          </p:nvPr>
        </p:nvSpPr>
        <p:spPr bwMode="auto"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smtClean="0"/>
          </a:p>
        </p:txBody>
      </p:sp>
      <p:sp>
        <p:nvSpPr>
          <p:cNvPr id="7171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fld id="{1F20C83B-E88B-4595-A820-3BCE001BF8BF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18671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 bwMode="auto"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7650" name="备注占位符 2"/>
          <p:cNvSpPr>
            <a:spLocks noGrp="1" noChangeArrowheads="1"/>
          </p:cNvSpPr>
          <p:nvPr>
            <p:ph type="body" idx="4294967295"/>
          </p:nvPr>
        </p:nvSpPr>
        <p:spPr bwMode="auto"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smtClean="0"/>
          </a:p>
        </p:txBody>
      </p:sp>
      <p:sp>
        <p:nvSpPr>
          <p:cNvPr id="27651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fld id="{4CEE2822-DAD6-4CBD-8F60-44F85C6D6C87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98585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 bwMode="auto"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9698" name="备注占位符 2"/>
          <p:cNvSpPr>
            <a:spLocks noGrp="1" noChangeArrowheads="1"/>
          </p:cNvSpPr>
          <p:nvPr>
            <p:ph type="body" idx="4294967295"/>
          </p:nvPr>
        </p:nvSpPr>
        <p:spPr bwMode="auto"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smtClean="0"/>
          </a:p>
        </p:txBody>
      </p:sp>
      <p:sp>
        <p:nvSpPr>
          <p:cNvPr id="29699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fld id="{891E2952-1ED3-4E72-B1A3-AD6DC54790A1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87931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 bwMode="auto"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1746" name="备注占位符 2"/>
          <p:cNvSpPr>
            <a:spLocks noGrp="1" noChangeArrowheads="1"/>
          </p:cNvSpPr>
          <p:nvPr>
            <p:ph type="body" idx="4294967295"/>
          </p:nvPr>
        </p:nvSpPr>
        <p:spPr bwMode="auto"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smtClean="0"/>
          </a:p>
        </p:txBody>
      </p:sp>
      <p:sp>
        <p:nvSpPr>
          <p:cNvPr id="31747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fld id="{8A442C14-B7EA-4A08-A7CB-575EFE422BD7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95273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 bwMode="auto"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3794" name="备注占位符 2"/>
          <p:cNvSpPr>
            <a:spLocks noGrp="1" noChangeArrowheads="1"/>
          </p:cNvSpPr>
          <p:nvPr>
            <p:ph type="body" idx="4294967295"/>
          </p:nvPr>
        </p:nvSpPr>
        <p:spPr bwMode="auto"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smtClean="0"/>
          </a:p>
        </p:txBody>
      </p:sp>
      <p:sp>
        <p:nvSpPr>
          <p:cNvPr id="33795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fld id="{A0B556E3-54FE-470E-896C-15E6474400ED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88737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 bwMode="auto"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5842" name="备注占位符 2"/>
          <p:cNvSpPr>
            <a:spLocks noGrp="1" noChangeArrowheads="1"/>
          </p:cNvSpPr>
          <p:nvPr>
            <p:ph type="body" idx="4294967295"/>
          </p:nvPr>
        </p:nvSpPr>
        <p:spPr bwMode="auto"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smtClean="0"/>
          </a:p>
        </p:txBody>
      </p:sp>
      <p:sp>
        <p:nvSpPr>
          <p:cNvPr id="35843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fld id="{27CDAEEB-25BB-438E-8FAA-1247A5B9959C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05723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 bwMode="auto"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8914" name="备注占位符 2"/>
          <p:cNvSpPr>
            <a:spLocks noGrp="1" noChangeArrowheads="1"/>
          </p:cNvSpPr>
          <p:nvPr>
            <p:ph type="body" idx="4294967295"/>
          </p:nvPr>
        </p:nvSpPr>
        <p:spPr bwMode="auto"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smtClean="0"/>
          </a:p>
        </p:txBody>
      </p:sp>
      <p:sp>
        <p:nvSpPr>
          <p:cNvPr id="38915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fld id="{C006234C-195C-4455-81D0-49DDB8126446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36130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 bwMode="auto"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0962" name="备注占位符 2"/>
          <p:cNvSpPr>
            <a:spLocks noGrp="1" noChangeArrowheads="1"/>
          </p:cNvSpPr>
          <p:nvPr>
            <p:ph type="body" idx="4294967295"/>
          </p:nvPr>
        </p:nvSpPr>
        <p:spPr bwMode="auto"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smtClean="0"/>
          </a:p>
        </p:txBody>
      </p:sp>
      <p:sp>
        <p:nvSpPr>
          <p:cNvPr id="40963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fld id="{16E0D3F6-45DA-4C43-B7F3-26F86617953C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645522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 bwMode="auto"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3010" name="备注占位符 2"/>
          <p:cNvSpPr>
            <a:spLocks noGrp="1" noChangeArrowheads="1"/>
          </p:cNvSpPr>
          <p:nvPr>
            <p:ph type="body" idx="4294967295"/>
          </p:nvPr>
        </p:nvSpPr>
        <p:spPr bwMode="auto"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smtClean="0"/>
          </a:p>
        </p:txBody>
      </p:sp>
      <p:sp>
        <p:nvSpPr>
          <p:cNvPr id="43011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fld id="{480C4B1A-95BE-4700-9437-1204870F21D7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52705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 bwMode="auto"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058" name="备注占位符 2"/>
          <p:cNvSpPr>
            <a:spLocks noGrp="1" noChangeArrowheads="1"/>
          </p:cNvSpPr>
          <p:nvPr>
            <p:ph type="body" idx="4294967295"/>
          </p:nvPr>
        </p:nvSpPr>
        <p:spPr bwMode="auto"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smtClean="0"/>
          </a:p>
        </p:txBody>
      </p:sp>
      <p:sp>
        <p:nvSpPr>
          <p:cNvPr id="45059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fld id="{52D61056-EBC8-4BE3-ADEC-2E04DE14753E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860604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 bwMode="auto"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7106" name="备注占位符 2"/>
          <p:cNvSpPr>
            <a:spLocks noGrp="1" noChangeArrowheads="1"/>
          </p:cNvSpPr>
          <p:nvPr>
            <p:ph type="body" idx="4294967295"/>
          </p:nvPr>
        </p:nvSpPr>
        <p:spPr bwMode="auto"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smtClean="0"/>
          </a:p>
        </p:txBody>
      </p:sp>
      <p:sp>
        <p:nvSpPr>
          <p:cNvPr id="47107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fld id="{E07C9D9F-2B61-4695-AC77-733540EF5D3B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71243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 bwMode="auto"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218" name="备注占位符 2"/>
          <p:cNvSpPr>
            <a:spLocks noGrp="1" noChangeArrowheads="1"/>
          </p:cNvSpPr>
          <p:nvPr>
            <p:ph type="body" idx="4294967295"/>
          </p:nvPr>
        </p:nvSpPr>
        <p:spPr bwMode="auto"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smtClean="0"/>
          </a:p>
        </p:txBody>
      </p:sp>
      <p:sp>
        <p:nvSpPr>
          <p:cNvPr id="9219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fld id="{69F804BC-2420-4DD4-A3D9-A5A095D712C3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56649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 bwMode="auto"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266" name="备注占位符 2"/>
          <p:cNvSpPr>
            <a:spLocks noGrp="1" noChangeArrowheads="1"/>
          </p:cNvSpPr>
          <p:nvPr>
            <p:ph type="body" idx="4294967295"/>
          </p:nvPr>
        </p:nvSpPr>
        <p:spPr bwMode="auto"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smtClean="0"/>
          </a:p>
        </p:txBody>
      </p:sp>
      <p:sp>
        <p:nvSpPr>
          <p:cNvPr id="11267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fld id="{2F540EF0-9B2E-4FFA-850E-5B903D19FEF8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75507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 bwMode="auto"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314" name="备注占位符 2"/>
          <p:cNvSpPr>
            <a:spLocks noGrp="1" noChangeArrowheads="1"/>
          </p:cNvSpPr>
          <p:nvPr>
            <p:ph type="body" idx="4294967295"/>
          </p:nvPr>
        </p:nvSpPr>
        <p:spPr bwMode="auto"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smtClean="0"/>
          </a:p>
        </p:txBody>
      </p:sp>
      <p:sp>
        <p:nvSpPr>
          <p:cNvPr id="13315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fld id="{E2FEB588-4669-486C-A192-8C9F08612A38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93099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 bwMode="auto"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386" name="备注占位符 2"/>
          <p:cNvSpPr>
            <a:spLocks noGrp="1" noChangeArrowheads="1"/>
          </p:cNvSpPr>
          <p:nvPr>
            <p:ph type="body" idx="4294967295"/>
          </p:nvPr>
        </p:nvSpPr>
        <p:spPr bwMode="auto"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smtClean="0"/>
          </a:p>
        </p:txBody>
      </p:sp>
      <p:sp>
        <p:nvSpPr>
          <p:cNvPr id="16387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fld id="{2CACCD0E-F5E0-48CE-86C1-7DA2EB9DF8C7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37513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 bwMode="auto"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4" name="备注占位符 2"/>
          <p:cNvSpPr>
            <a:spLocks noGrp="1" noChangeArrowheads="1"/>
          </p:cNvSpPr>
          <p:nvPr>
            <p:ph type="body" idx="4294967295"/>
          </p:nvPr>
        </p:nvSpPr>
        <p:spPr bwMode="auto"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smtClean="0"/>
          </a:p>
        </p:txBody>
      </p:sp>
      <p:sp>
        <p:nvSpPr>
          <p:cNvPr id="18435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fld id="{244180A1-D172-4B69-90ED-B8C5C3AC16EF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74049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 bwMode="auto"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482" name="备注占位符 2"/>
          <p:cNvSpPr>
            <a:spLocks noGrp="1" noChangeArrowheads="1"/>
          </p:cNvSpPr>
          <p:nvPr>
            <p:ph type="body" idx="4294967295"/>
          </p:nvPr>
        </p:nvSpPr>
        <p:spPr bwMode="auto"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smtClean="0"/>
          </a:p>
        </p:txBody>
      </p:sp>
      <p:sp>
        <p:nvSpPr>
          <p:cNvPr id="20483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fld id="{FE6C06DA-99F5-47BD-B335-92CC8C6E4D13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24306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 bwMode="auto"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2530" name="备注占位符 2"/>
          <p:cNvSpPr>
            <a:spLocks noGrp="1" noChangeArrowheads="1"/>
          </p:cNvSpPr>
          <p:nvPr>
            <p:ph type="body" idx="4294967295"/>
          </p:nvPr>
        </p:nvSpPr>
        <p:spPr bwMode="auto"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smtClean="0"/>
          </a:p>
        </p:txBody>
      </p:sp>
      <p:sp>
        <p:nvSpPr>
          <p:cNvPr id="22531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fld id="{B994260C-6C97-4FA7-8E4D-2886C285AF6F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50489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 bwMode="auto"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4578" name="备注占位符 2"/>
          <p:cNvSpPr>
            <a:spLocks noGrp="1" noChangeArrowheads="1"/>
          </p:cNvSpPr>
          <p:nvPr>
            <p:ph type="body" idx="4294967295"/>
          </p:nvPr>
        </p:nvSpPr>
        <p:spPr bwMode="auto"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smtClean="0"/>
          </a:p>
        </p:txBody>
      </p:sp>
      <p:sp>
        <p:nvSpPr>
          <p:cNvPr id="24579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fld id="{755ED0D2-1C97-4301-B540-21EA654C38B8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11115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noProof="1" smtClean="0"/>
              <a:t>单击此处编辑母版副标题样式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26C7656-D62D-424E-AC46-933BE2E23FDA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79343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985668A-505F-44E2-AA4D-66F168EC9ECC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14304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D0CF8EF-0ADC-4A04-81ED-44AFD5A5D4FC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09456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3265F75-7B52-4FAC-AB0B-0EDA43DA9E5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07417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2D517FE-2AA4-440F-9631-4DFD6309D75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65448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5FBDA88-77A8-4D73-8227-92F209B8918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52839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D91DB88-8901-4DC0-905F-BE74037C0E1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33434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4E1B70A-A93F-402E-8CA9-D016315668EA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33075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061AF98-1D00-4C15-A712-0ECF70A1C25E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01841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  <a:p>
            <a:pPr lvl="1"/>
            <a:r>
              <a:rPr lang="zh-CN" altLang="en-US" noProof="1" smtClean="0"/>
              <a:t>第二级</a:t>
            </a:r>
          </a:p>
          <a:p>
            <a:pPr lvl="2"/>
            <a:r>
              <a:rPr lang="zh-CN" altLang="en-US" noProof="1" smtClean="0"/>
              <a:t>第三级</a:t>
            </a:r>
          </a:p>
          <a:p>
            <a:pPr lvl="3"/>
            <a:r>
              <a:rPr lang="zh-CN" altLang="en-US" noProof="1" smtClean="0"/>
              <a:t>第四级</a:t>
            </a:r>
          </a:p>
          <a:p>
            <a:pPr lvl="4"/>
            <a:r>
              <a:rPr lang="zh-CN" altLang="en-US" noProof="1" smtClean="0"/>
              <a:t>第五级</a:t>
            </a:r>
            <a:endParaRPr lang="zh-CN" altLang="en-US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76624E1-3BFF-479C-8D84-C7BE8E69F31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93086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noProof="1" smtClean="0"/>
              <a:t>单击此处编辑母版标题样式</a:t>
            </a:r>
            <a:endParaRPr lang="zh-CN" altLang="en-US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noProof="1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29B1B56-8005-4539-82E6-D11FCA45CE6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23656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27" name="文本占位符 2"/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buFontTx/>
              <a:buNone/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buFontTx/>
              <a:buNone/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97AD792F-76EC-4107-A4DC-B83BC296B2F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58" r:id="rId2"/>
    <p:sldLayoutId id="2147483657" r:id="rId3"/>
    <p:sldLayoutId id="2147483656" r:id="rId4"/>
    <p:sldLayoutId id="2147483655" r:id="rId5"/>
    <p:sldLayoutId id="2147483654" r:id="rId6"/>
    <p:sldLayoutId id="2147483653" r:id="rId7"/>
    <p:sldLayoutId id="2147483652" r:id="rId8"/>
    <p:sldLayoutId id="2147483651" r:id="rId9"/>
    <p:sldLayoutId id="2147483650" r:id="rId10"/>
    <p:sldLayoutId id="2147483649" r:id="rId11"/>
  </p:sldLayoutIdLst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228600" indent="-228600" algn="l" rtl="0" fontAlgn="base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eg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3" name="图片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73" t="33472"/>
          <a:stretch>
            <a:fillRect/>
          </a:stretch>
        </p:blipFill>
        <p:spPr bwMode="auto">
          <a:xfrm>
            <a:off x="0" y="0"/>
            <a:ext cx="9551988" cy="456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4" name="文本框 2"/>
          <p:cNvSpPr txBox="1">
            <a:spLocks noChangeArrowheads="1"/>
          </p:cNvSpPr>
          <p:nvPr/>
        </p:nvSpPr>
        <p:spPr bwMode="auto">
          <a:xfrm>
            <a:off x="7659688" y="2284411"/>
            <a:ext cx="3784600" cy="2214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dist" eaLnBrk="1" hangingPunct="1"/>
            <a:r>
              <a:rPr lang="en-US" altLang="zh-CN" sz="13800" dirty="0" smtClean="0">
                <a:solidFill>
                  <a:srgbClr val="C0AFCE"/>
                </a:solidFill>
                <a:latin typeface="Impact" panose="020B0806030902050204" pitchFamily="34" charset="0"/>
              </a:rPr>
              <a:t>2018</a:t>
            </a:r>
            <a:endParaRPr lang="zh-CN" altLang="en-US" sz="13800" dirty="0">
              <a:solidFill>
                <a:srgbClr val="C0AFCE"/>
              </a:solidFill>
              <a:latin typeface="Impact" panose="020B0806030902050204" pitchFamily="34" charset="0"/>
            </a:endParaRPr>
          </a:p>
        </p:txBody>
      </p:sp>
      <p:sp>
        <p:nvSpPr>
          <p:cNvPr id="3075" name="文本框 4"/>
          <p:cNvSpPr txBox="1">
            <a:spLocks noChangeArrowheads="1"/>
          </p:cNvSpPr>
          <p:nvPr/>
        </p:nvSpPr>
        <p:spPr bwMode="auto">
          <a:xfrm>
            <a:off x="7821614" y="4850702"/>
            <a:ext cx="423068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b="1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STC-NWSUAF</a:t>
            </a:r>
            <a:r>
              <a:rPr lang="zh-CN" altLang="en-US" sz="2400" b="1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有点东西平台</a:t>
            </a:r>
            <a:endParaRPr lang="zh-CN" altLang="en-US" sz="2400" b="1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7648576" y="4719934"/>
            <a:ext cx="4257675" cy="685800"/>
          </a:xfrm>
          <a:prstGeom prst="roundRect">
            <a:avLst/>
          </a:prstGeom>
          <a:noFill/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>
              <a:sym typeface="+mn-ea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3860800" y="5657850"/>
            <a:ext cx="8191500" cy="685800"/>
          </a:xfrm>
          <a:prstGeom prst="roundRect">
            <a:avLst/>
          </a:prstGeom>
          <a:noFill/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en-US" altLang="zh-CN" dirty="0" smtClean="0">
              <a:solidFill>
                <a:schemeClr val="tx1"/>
              </a:solidFill>
              <a:sym typeface="+mn-ea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  <a:sym typeface="+mn-ea"/>
              </a:rPr>
              <a:t>指导老师：王明杰   程坤  张晓婷  霍迎秋</a:t>
            </a:r>
            <a:endParaRPr lang="en-US" altLang="zh-CN" dirty="0">
              <a:solidFill>
                <a:schemeClr val="tx1"/>
              </a:solidFill>
              <a:latin typeface="黑体" pitchFamily="49" charset="-122"/>
              <a:ea typeface="黑体" pitchFamily="49" charset="-122"/>
              <a:sym typeface="+mn-ea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  <a:sym typeface="+mn-ea"/>
              </a:rPr>
              <a:t>第七小组成员：张晨（组长） 李姿萱  田靓靓  边策  刘童  吴应福  庄异凡</a:t>
            </a:r>
            <a:endParaRPr lang="en-US" altLang="zh-CN" dirty="0" smtClean="0">
              <a:solidFill>
                <a:schemeClr val="tx1"/>
              </a:solidFill>
              <a:latin typeface="黑体" pitchFamily="49" charset="-122"/>
              <a:ea typeface="黑体" pitchFamily="49" charset="-122"/>
              <a:sym typeface="+mn-ea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 dirty="0">
              <a:solidFill>
                <a:schemeClr val="tx1"/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文本框 3"/>
          <p:cNvSpPr txBox="1">
            <a:spLocks noChangeArrowheads="1"/>
          </p:cNvSpPr>
          <p:nvPr/>
        </p:nvSpPr>
        <p:spPr bwMode="auto">
          <a:xfrm>
            <a:off x="322263" y="307975"/>
            <a:ext cx="2792412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b="1">
                <a:solidFill>
                  <a:srgbClr val="AE97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单击此处添加标题</a:t>
            </a:r>
          </a:p>
        </p:txBody>
      </p:sp>
      <p:cxnSp>
        <p:nvCxnSpPr>
          <p:cNvPr id="3" name="直接连接符 2"/>
          <p:cNvCxnSpPr/>
          <p:nvPr/>
        </p:nvCxnSpPr>
        <p:spPr>
          <a:xfrm>
            <a:off x="5724525" y="3843338"/>
            <a:ext cx="4673600" cy="0"/>
          </a:xfrm>
          <a:prstGeom prst="line">
            <a:avLst/>
          </a:prstGeom>
          <a:ln>
            <a:solidFill>
              <a:srgbClr val="ADBA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1"/>
          <p:cNvSpPr/>
          <p:nvPr/>
        </p:nvSpPr>
        <p:spPr>
          <a:xfrm>
            <a:off x="1598613" y="2146300"/>
            <a:ext cx="3068637" cy="3070225"/>
          </a:xfrm>
          <a:prstGeom prst="ellipse">
            <a:avLst/>
          </a:prstGeom>
          <a:solidFill>
            <a:srgbClr val="E6E9E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en-US">
              <a:solidFill>
                <a:prstClr val="white"/>
              </a:solidFill>
              <a:sym typeface="+mn-ea"/>
            </a:endParaRPr>
          </a:p>
        </p:txBody>
      </p:sp>
      <p:sp>
        <p:nvSpPr>
          <p:cNvPr id="6" name="Oval 1"/>
          <p:cNvSpPr/>
          <p:nvPr/>
        </p:nvSpPr>
        <p:spPr>
          <a:xfrm>
            <a:off x="1812925" y="2362200"/>
            <a:ext cx="2640013" cy="2640013"/>
          </a:xfrm>
          <a:prstGeom prst="ellipse">
            <a:avLst/>
          </a:prstGeom>
          <a:solidFill>
            <a:srgbClr val="AE97C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en-US">
              <a:solidFill>
                <a:prstClr val="white"/>
              </a:solidFill>
              <a:sym typeface="+mn-ea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2752724" y="3228974"/>
            <a:ext cx="828675" cy="903096"/>
            <a:chOff x="5483226" y="5110164"/>
            <a:chExt cx="260350" cy="258763"/>
          </a:xfrm>
          <a:solidFill>
            <a:schemeClr val="bg1"/>
          </a:solidFill>
        </p:grpSpPr>
        <p:sp>
          <p:nvSpPr>
            <p:cNvPr id="8" name="Freeform 368"/>
            <p:cNvSpPr/>
            <p:nvPr/>
          </p:nvSpPr>
          <p:spPr bwMode="auto">
            <a:xfrm>
              <a:off x="5522913" y="5275264"/>
              <a:ext cx="82550" cy="93663"/>
            </a:xfrm>
            <a:custGeom>
              <a:avLst/>
              <a:gdLst>
                <a:gd name="T0" fmla="*/ 0 w 92"/>
                <a:gd name="T1" fmla="*/ 0 h 104"/>
                <a:gd name="T2" fmla="*/ 18 w 92"/>
                <a:gd name="T3" fmla="*/ 24 h 104"/>
                <a:gd name="T4" fmla="*/ 18 w 92"/>
                <a:gd name="T5" fmla="*/ 89 h 104"/>
                <a:gd name="T6" fmla="*/ 33 w 92"/>
                <a:gd name="T7" fmla="*/ 104 h 104"/>
                <a:gd name="T8" fmla="*/ 76 w 92"/>
                <a:gd name="T9" fmla="*/ 104 h 104"/>
                <a:gd name="T10" fmla="*/ 92 w 92"/>
                <a:gd name="T11" fmla="*/ 89 h 104"/>
                <a:gd name="T12" fmla="*/ 74 w 92"/>
                <a:gd name="T13" fmla="*/ 24 h 104"/>
                <a:gd name="T14" fmla="*/ 84 w 92"/>
                <a:gd name="T15" fmla="*/ 9 h 104"/>
                <a:gd name="T16" fmla="*/ 22 w 92"/>
                <a:gd name="T17" fmla="*/ 2 h 104"/>
                <a:gd name="T18" fmla="*/ 0 w 92"/>
                <a:gd name="T1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2" h="104">
                  <a:moveTo>
                    <a:pt x="0" y="0"/>
                  </a:moveTo>
                  <a:cubicBezTo>
                    <a:pt x="18" y="24"/>
                    <a:pt x="18" y="24"/>
                    <a:pt x="18" y="24"/>
                  </a:cubicBezTo>
                  <a:cubicBezTo>
                    <a:pt x="18" y="89"/>
                    <a:pt x="18" y="89"/>
                    <a:pt x="18" y="89"/>
                  </a:cubicBezTo>
                  <a:cubicBezTo>
                    <a:pt x="18" y="97"/>
                    <a:pt x="25" y="104"/>
                    <a:pt x="33" y="104"/>
                  </a:cubicBezTo>
                  <a:cubicBezTo>
                    <a:pt x="76" y="104"/>
                    <a:pt x="76" y="104"/>
                    <a:pt x="76" y="104"/>
                  </a:cubicBezTo>
                  <a:cubicBezTo>
                    <a:pt x="85" y="104"/>
                    <a:pt x="92" y="97"/>
                    <a:pt x="92" y="89"/>
                  </a:cubicBezTo>
                  <a:cubicBezTo>
                    <a:pt x="74" y="24"/>
                    <a:pt x="74" y="24"/>
                    <a:pt x="74" y="24"/>
                  </a:cubicBezTo>
                  <a:cubicBezTo>
                    <a:pt x="84" y="9"/>
                    <a:pt x="84" y="9"/>
                    <a:pt x="84" y="9"/>
                  </a:cubicBezTo>
                  <a:cubicBezTo>
                    <a:pt x="62" y="5"/>
                    <a:pt x="40" y="2"/>
                    <a:pt x="22" y="2"/>
                  </a:cubicBezTo>
                  <a:cubicBezTo>
                    <a:pt x="14" y="2"/>
                    <a:pt x="7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9" name="Freeform 369"/>
            <p:cNvSpPr/>
            <p:nvPr/>
          </p:nvSpPr>
          <p:spPr bwMode="auto">
            <a:xfrm>
              <a:off x="5564188" y="5110164"/>
              <a:ext cx="179388" cy="196850"/>
            </a:xfrm>
            <a:custGeom>
              <a:avLst/>
              <a:gdLst>
                <a:gd name="T0" fmla="*/ 0 w 198"/>
                <a:gd name="T1" fmla="*/ 160 h 219"/>
                <a:gd name="T2" fmla="*/ 198 w 198"/>
                <a:gd name="T3" fmla="*/ 219 h 219"/>
                <a:gd name="T4" fmla="*/ 198 w 198"/>
                <a:gd name="T5" fmla="*/ 0 h 219"/>
                <a:gd name="T6" fmla="*/ 0 w 198"/>
                <a:gd name="T7" fmla="*/ 59 h 219"/>
                <a:gd name="T8" fmla="*/ 0 w 198"/>
                <a:gd name="T9" fmla="*/ 16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8" h="219">
                  <a:moveTo>
                    <a:pt x="0" y="160"/>
                  </a:moveTo>
                  <a:cubicBezTo>
                    <a:pt x="78" y="168"/>
                    <a:pt x="185" y="207"/>
                    <a:pt x="198" y="219"/>
                  </a:cubicBezTo>
                  <a:cubicBezTo>
                    <a:pt x="198" y="0"/>
                    <a:pt x="198" y="0"/>
                    <a:pt x="198" y="0"/>
                  </a:cubicBezTo>
                  <a:cubicBezTo>
                    <a:pt x="182" y="14"/>
                    <a:pt x="77" y="52"/>
                    <a:pt x="0" y="59"/>
                  </a:cubicBezTo>
                  <a:lnTo>
                    <a:pt x="0" y="1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10" name="Freeform 370"/>
            <p:cNvSpPr/>
            <p:nvPr/>
          </p:nvSpPr>
          <p:spPr bwMode="auto">
            <a:xfrm>
              <a:off x="5483226" y="5164139"/>
              <a:ext cx="52388" cy="88900"/>
            </a:xfrm>
            <a:custGeom>
              <a:avLst/>
              <a:gdLst>
                <a:gd name="T0" fmla="*/ 57 w 57"/>
                <a:gd name="T1" fmla="*/ 98 h 98"/>
                <a:gd name="T2" fmla="*/ 57 w 57"/>
                <a:gd name="T3" fmla="*/ 0 h 98"/>
                <a:gd name="T4" fmla="*/ 0 w 57"/>
                <a:gd name="T5" fmla="*/ 49 h 98"/>
                <a:gd name="T6" fmla="*/ 57 w 57"/>
                <a:gd name="T7" fmla="*/ 9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" h="98">
                  <a:moveTo>
                    <a:pt x="57" y="98"/>
                  </a:moveTo>
                  <a:cubicBezTo>
                    <a:pt x="57" y="0"/>
                    <a:pt x="57" y="0"/>
                    <a:pt x="57" y="0"/>
                  </a:cubicBezTo>
                  <a:cubicBezTo>
                    <a:pt x="11" y="3"/>
                    <a:pt x="0" y="31"/>
                    <a:pt x="0" y="49"/>
                  </a:cubicBezTo>
                  <a:cubicBezTo>
                    <a:pt x="0" y="68"/>
                    <a:pt x="10" y="94"/>
                    <a:pt x="57" y="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</p:grpSp>
      <p:sp>
        <p:nvSpPr>
          <p:cNvPr id="17414" name="矩形 10"/>
          <p:cNvSpPr>
            <a:spLocks noChangeArrowheads="1"/>
          </p:cNvSpPr>
          <p:nvPr/>
        </p:nvSpPr>
        <p:spPr bwMode="auto">
          <a:xfrm>
            <a:off x="5608638" y="2924175"/>
            <a:ext cx="4897437" cy="757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121602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defTabSz="121602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defTabSz="121602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defTabSz="121602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defTabSz="121602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20000"/>
              </a:spcBef>
            </a:pPr>
            <a:r>
              <a:rPr lang="zh-CN" altLang="en-US" sz="120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单击此处编辑您要的内容，建议您在展示时采用微软雅黑字体，本模版所有图形线条及其相应素材均可自由编辑、改色、替换。更多使用说明和作品请详阅模版最末的使用手册。</a:t>
            </a:r>
            <a:endParaRPr lang="en-US" altLang="zh-CN" sz="1200">
              <a:solidFill>
                <a:srgbClr val="44546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415" name="矩形 11"/>
          <p:cNvSpPr>
            <a:spLocks noChangeArrowheads="1"/>
          </p:cNvSpPr>
          <p:nvPr/>
        </p:nvSpPr>
        <p:spPr bwMode="auto">
          <a:xfrm>
            <a:off x="5608638" y="3989388"/>
            <a:ext cx="4897437" cy="757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121602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defTabSz="121602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defTabSz="121602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defTabSz="121602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defTabSz="121602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20000"/>
              </a:spcBef>
            </a:pPr>
            <a:r>
              <a:rPr lang="zh-CN" altLang="en-US" sz="120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单击此处编辑您要的内容，建议您在展示时采用微软雅黑字体，本模版所有图形线条及其相应素材均可自由编辑、改色、替换。更多使用说明和作品请详阅模版最末的使用手册。</a:t>
            </a:r>
            <a:endParaRPr lang="en-US" altLang="zh-CN" sz="1200">
              <a:solidFill>
                <a:srgbClr val="44546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文本框 3"/>
          <p:cNvSpPr txBox="1">
            <a:spLocks noChangeArrowheads="1"/>
          </p:cNvSpPr>
          <p:nvPr/>
        </p:nvSpPr>
        <p:spPr bwMode="auto">
          <a:xfrm>
            <a:off x="322263" y="307975"/>
            <a:ext cx="2792412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b="1">
                <a:solidFill>
                  <a:srgbClr val="AE97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单击此处添加标题</a:t>
            </a:r>
          </a:p>
        </p:txBody>
      </p:sp>
      <p:sp>
        <p:nvSpPr>
          <p:cNvPr id="3" name="Oval 10"/>
          <p:cNvSpPr>
            <a:spLocks noChangeAspect="1"/>
          </p:cNvSpPr>
          <p:nvPr/>
        </p:nvSpPr>
        <p:spPr>
          <a:xfrm>
            <a:off x="1190625" y="2393950"/>
            <a:ext cx="574675" cy="576263"/>
          </a:xfrm>
          <a:prstGeom prst="ellipse">
            <a:avLst/>
          </a:prstGeom>
          <a:solidFill>
            <a:srgbClr val="AE97C0"/>
          </a:solidFill>
          <a:ln w="2857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en-US">
              <a:solidFill>
                <a:prstClr val="white"/>
              </a:solidFill>
              <a:sym typeface="+mn-ea"/>
            </a:endParaRPr>
          </a:p>
        </p:txBody>
      </p:sp>
      <p:sp>
        <p:nvSpPr>
          <p:cNvPr id="5" name="Oval 13"/>
          <p:cNvSpPr>
            <a:spLocks noChangeAspect="1"/>
          </p:cNvSpPr>
          <p:nvPr/>
        </p:nvSpPr>
        <p:spPr>
          <a:xfrm>
            <a:off x="1190625" y="3252788"/>
            <a:ext cx="574675" cy="576262"/>
          </a:xfrm>
          <a:prstGeom prst="ellipse">
            <a:avLst/>
          </a:prstGeom>
          <a:solidFill>
            <a:srgbClr val="AE97C0"/>
          </a:solidFill>
          <a:ln w="2857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en-US">
              <a:solidFill>
                <a:prstClr val="white"/>
              </a:solidFill>
              <a:sym typeface="+mn-ea"/>
            </a:endParaRPr>
          </a:p>
        </p:txBody>
      </p:sp>
      <p:pic>
        <p:nvPicPr>
          <p:cNvPr id="19460" name="Picture 14" descr="phon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6675" y="3409950"/>
            <a:ext cx="290513" cy="28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1" name="Picture 15" descr="bulb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7150" y="2557463"/>
            <a:ext cx="288925" cy="28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Oval 19"/>
          <p:cNvSpPr>
            <a:spLocks noChangeAspect="1"/>
          </p:cNvSpPr>
          <p:nvPr/>
        </p:nvSpPr>
        <p:spPr>
          <a:xfrm>
            <a:off x="1190625" y="4119563"/>
            <a:ext cx="574675" cy="576262"/>
          </a:xfrm>
          <a:prstGeom prst="ellipse">
            <a:avLst/>
          </a:prstGeom>
          <a:solidFill>
            <a:srgbClr val="AE97C0"/>
          </a:solidFill>
          <a:ln w="2857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en-US">
              <a:solidFill>
                <a:prstClr val="white"/>
              </a:solidFill>
              <a:sym typeface="+mn-ea"/>
            </a:endParaRPr>
          </a:p>
        </p:txBody>
      </p:sp>
      <p:pic>
        <p:nvPicPr>
          <p:cNvPr id="19463" name="Picture 23" descr="cloud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7313" y="4275138"/>
            <a:ext cx="252412" cy="250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9464" name="组合 9"/>
          <p:cNvGrpSpPr>
            <a:grpSpLocks/>
          </p:cNvGrpSpPr>
          <p:nvPr/>
        </p:nvGrpSpPr>
        <p:grpSpPr bwMode="auto">
          <a:xfrm>
            <a:off x="8166100" y="1836738"/>
            <a:ext cx="4025900" cy="4106862"/>
            <a:chOff x="8166848" y="1836691"/>
            <a:chExt cx="4025152" cy="4106791"/>
          </a:xfrm>
        </p:grpSpPr>
        <p:pic>
          <p:nvPicPr>
            <p:cNvPr id="19465" name="图片 10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66848" y="1836691"/>
              <a:ext cx="4025152" cy="41067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466" name="图片 11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347"/>
            <a:stretch>
              <a:fillRect/>
            </a:stretch>
          </p:blipFill>
          <p:spPr bwMode="auto">
            <a:xfrm>
              <a:off x="8705707" y="2269169"/>
              <a:ext cx="3486293" cy="23544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9467" name="矩形 12"/>
          <p:cNvSpPr>
            <a:spLocks noChangeArrowheads="1"/>
          </p:cNvSpPr>
          <p:nvPr/>
        </p:nvSpPr>
        <p:spPr bwMode="auto">
          <a:xfrm>
            <a:off x="2017713" y="2452688"/>
            <a:ext cx="5068887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defTabSz="121602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defTabSz="121602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defTabSz="121602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defTabSz="121602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20000"/>
              </a:spcBef>
            </a:pPr>
            <a:r>
              <a:rPr lang="zh-CN" altLang="en-US" sz="140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单击此处编辑您要的内容，建议您在展示时采用微软雅黑字体，本模版所有图形线条及其相应素材均可自由编辑、改色、替换。</a:t>
            </a:r>
            <a:endParaRPr lang="en-US" altLang="zh-CN" sz="1400">
              <a:solidFill>
                <a:srgbClr val="44546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9468" name="矩形 13"/>
          <p:cNvSpPr>
            <a:spLocks noChangeArrowheads="1"/>
          </p:cNvSpPr>
          <p:nvPr/>
        </p:nvSpPr>
        <p:spPr bwMode="auto">
          <a:xfrm>
            <a:off x="2017713" y="3254375"/>
            <a:ext cx="5068887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defTabSz="121602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defTabSz="121602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defTabSz="121602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defTabSz="121602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20000"/>
              </a:spcBef>
            </a:pPr>
            <a:r>
              <a:rPr lang="zh-CN" altLang="en-US" sz="140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单击此处编辑您要的内容，建议您在展示时采用微软雅黑字体，本模版所有图形线条及其相应素材均可自由编辑、改色、替换。</a:t>
            </a:r>
            <a:endParaRPr lang="en-US" altLang="zh-CN" sz="1400">
              <a:solidFill>
                <a:srgbClr val="44546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9469" name="矩形 14"/>
          <p:cNvSpPr>
            <a:spLocks noChangeArrowheads="1"/>
          </p:cNvSpPr>
          <p:nvPr/>
        </p:nvSpPr>
        <p:spPr bwMode="auto">
          <a:xfrm>
            <a:off x="2017713" y="4135438"/>
            <a:ext cx="5068887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defTabSz="121602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defTabSz="121602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defTabSz="121602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defTabSz="121602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20000"/>
              </a:spcBef>
            </a:pPr>
            <a:r>
              <a:rPr lang="zh-CN" altLang="en-US" sz="1400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单击此处编辑您要的内容，建议您在展示时采用微软雅黑字体，本模版所有图形线条及其相应素材均可自由编辑、改色、替换。</a:t>
            </a:r>
            <a:endParaRPr lang="en-US" altLang="zh-CN" sz="1400">
              <a:solidFill>
                <a:srgbClr val="44546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5" name="图片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23"/>
          <a:stretch>
            <a:fillRect/>
          </a:stretch>
        </p:blipFill>
        <p:spPr bwMode="auto">
          <a:xfrm>
            <a:off x="6350" y="1171575"/>
            <a:ext cx="2936875" cy="2395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06" name="AutoShape 3"/>
          <p:cNvSpPr>
            <a:spLocks noChangeArrowheads="1"/>
          </p:cNvSpPr>
          <p:nvPr/>
        </p:nvSpPr>
        <p:spPr bwMode="auto">
          <a:xfrm>
            <a:off x="0" y="3567113"/>
            <a:ext cx="2452688" cy="2392362"/>
          </a:xfrm>
          <a:custGeom>
            <a:avLst/>
            <a:gdLst>
              <a:gd name="T0" fmla="*/ 0 w 21600"/>
              <a:gd name="T1" fmla="*/ 0 h 21600"/>
              <a:gd name="T2" fmla="*/ 21599 w 21600"/>
              <a:gd name="T3" fmla="*/ 0 h 21600"/>
              <a:gd name="T4" fmla="*/ 21599 w 21600"/>
              <a:gd name="T5" fmla="*/ 21600 h 21600"/>
              <a:gd name="T6" fmla="*/ 0 w 21600"/>
              <a:gd name="T7" fmla="*/ 21600 h 21600"/>
              <a:gd name="T8" fmla="*/ 0 w 21600"/>
              <a:gd name="T9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C0AFC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grpSp>
        <p:nvGrpSpPr>
          <p:cNvPr id="6" name="Group 6"/>
          <p:cNvGrpSpPr/>
          <p:nvPr/>
        </p:nvGrpSpPr>
        <p:grpSpPr bwMode="auto">
          <a:xfrm>
            <a:off x="4884213" y="1173072"/>
            <a:ext cx="2435749" cy="4786999"/>
            <a:chOff x="0" y="-1"/>
            <a:chExt cx="1830362" cy="3596385"/>
          </a:xfrm>
          <a:solidFill>
            <a:srgbClr val="1C8EE4"/>
          </a:solidFill>
        </p:grpSpPr>
        <p:pic>
          <p:nvPicPr>
            <p:cNvPr id="7" name="Picture 7" descr="pic10.jpg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637" t="7484" r="36090" b="25761"/>
            <a:stretch>
              <a:fillRect/>
            </a:stretch>
          </p:blipFill>
          <p:spPr bwMode="auto">
            <a:xfrm>
              <a:off x="0" y="-1"/>
              <a:ext cx="1828775" cy="1798193"/>
            </a:xfrm>
            <a:prstGeom prst="rect">
              <a:avLst/>
            </a:prstGeom>
            <a:grpFill/>
            <a:ln>
              <a:noFill/>
            </a:ln>
            <a:effectLst/>
          </p:spPr>
        </p:pic>
        <p:sp>
          <p:nvSpPr>
            <p:cNvPr id="8" name="AutoShape 8"/>
            <p:cNvSpPr/>
            <p:nvPr/>
          </p:nvSpPr>
          <p:spPr bwMode="auto">
            <a:xfrm>
              <a:off x="1301" y="1798191"/>
              <a:ext cx="1829061" cy="1798193"/>
            </a:xfrm>
            <a:custGeom>
              <a:avLst/>
              <a:gdLst>
                <a:gd name="T0" fmla="*/ 914530 w 21600"/>
                <a:gd name="T1" fmla="*/ 899097 h 21600"/>
                <a:gd name="T2" fmla="*/ 914530 w 21600"/>
                <a:gd name="T3" fmla="*/ 899097 h 21600"/>
                <a:gd name="T4" fmla="*/ 914530 w 21600"/>
                <a:gd name="T5" fmla="*/ 899097 h 21600"/>
                <a:gd name="T6" fmla="*/ 914530 w 21600"/>
                <a:gd name="T7" fmla="*/ 899097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E97C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</p:grpSp>
      <p:grpSp>
        <p:nvGrpSpPr>
          <p:cNvPr id="9" name="Group 11"/>
          <p:cNvGrpSpPr/>
          <p:nvPr/>
        </p:nvGrpSpPr>
        <p:grpSpPr bwMode="auto">
          <a:xfrm>
            <a:off x="7317850" y="1173072"/>
            <a:ext cx="2433638" cy="4787000"/>
            <a:chOff x="-1" y="0"/>
            <a:chExt cx="1829063" cy="3596384"/>
          </a:xfrm>
          <a:solidFill>
            <a:srgbClr val="73446C"/>
          </a:solidFill>
        </p:grpSpPr>
        <p:sp>
          <p:nvSpPr>
            <p:cNvPr id="10" name="AutoShape 12"/>
            <p:cNvSpPr/>
            <p:nvPr/>
          </p:nvSpPr>
          <p:spPr bwMode="auto">
            <a:xfrm>
              <a:off x="0" y="0"/>
              <a:ext cx="1829062" cy="1798193"/>
            </a:xfrm>
            <a:custGeom>
              <a:avLst/>
              <a:gdLst>
                <a:gd name="T0" fmla="*/ 914531 w 21600"/>
                <a:gd name="T1" fmla="*/ 899097 h 21600"/>
                <a:gd name="T2" fmla="*/ 914531 w 21600"/>
                <a:gd name="T3" fmla="*/ 899097 h 21600"/>
                <a:gd name="T4" fmla="*/ 914531 w 21600"/>
                <a:gd name="T5" fmla="*/ 899097 h 21600"/>
                <a:gd name="T6" fmla="*/ 914531 w 21600"/>
                <a:gd name="T7" fmla="*/ 899097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AFC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pic>
          <p:nvPicPr>
            <p:cNvPr id="11" name="Picture 13" descr="pic9.jpg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269" t="12399" r="21796" b="5965"/>
            <a:stretch>
              <a:fillRect/>
            </a:stretch>
          </p:blipFill>
          <p:spPr bwMode="auto">
            <a:xfrm>
              <a:off x="-1" y="1798192"/>
              <a:ext cx="1829063" cy="1798192"/>
            </a:xfrm>
            <a:prstGeom prst="rect">
              <a:avLst/>
            </a:prstGeom>
            <a:grpFill/>
            <a:ln>
              <a:noFill/>
            </a:ln>
            <a:effectLst/>
          </p:spPr>
        </p:pic>
      </p:grpSp>
      <p:grpSp>
        <p:nvGrpSpPr>
          <p:cNvPr id="12" name="Group 16"/>
          <p:cNvGrpSpPr/>
          <p:nvPr/>
        </p:nvGrpSpPr>
        <p:grpSpPr bwMode="auto">
          <a:xfrm>
            <a:off x="9751487" y="1173072"/>
            <a:ext cx="2433638" cy="4786999"/>
            <a:chOff x="-1" y="0"/>
            <a:chExt cx="1829063" cy="3596384"/>
          </a:xfrm>
          <a:solidFill>
            <a:srgbClr val="A5CA36"/>
          </a:solidFill>
        </p:grpSpPr>
        <p:pic>
          <p:nvPicPr>
            <p:cNvPr id="13" name="Picture 17" descr="pic7.jpg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08" t="7481" r="4227" b="21002"/>
            <a:stretch>
              <a:fillRect/>
            </a:stretch>
          </p:blipFill>
          <p:spPr bwMode="auto">
            <a:xfrm>
              <a:off x="-1" y="0"/>
              <a:ext cx="1829063" cy="1798192"/>
            </a:xfrm>
            <a:prstGeom prst="rect">
              <a:avLst/>
            </a:prstGeom>
            <a:grpFill/>
            <a:ln>
              <a:noFill/>
            </a:ln>
            <a:effectLst/>
          </p:spPr>
        </p:pic>
        <p:sp>
          <p:nvSpPr>
            <p:cNvPr id="14" name="AutoShape 18"/>
            <p:cNvSpPr/>
            <p:nvPr/>
          </p:nvSpPr>
          <p:spPr bwMode="auto">
            <a:xfrm>
              <a:off x="-1" y="1798191"/>
              <a:ext cx="1829062" cy="1798193"/>
            </a:xfrm>
            <a:custGeom>
              <a:avLst/>
              <a:gdLst>
                <a:gd name="T0" fmla="*/ 914531 w 21600"/>
                <a:gd name="T1" fmla="*/ 899097 h 21600"/>
                <a:gd name="T2" fmla="*/ 914531 w 21600"/>
                <a:gd name="T3" fmla="*/ 899097 h 21600"/>
                <a:gd name="T4" fmla="*/ 914531 w 21600"/>
                <a:gd name="T5" fmla="*/ 899097 h 21600"/>
                <a:gd name="T6" fmla="*/ 914531 w 21600"/>
                <a:gd name="T7" fmla="*/ 899097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E97C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</p:grpSp>
      <p:grpSp>
        <p:nvGrpSpPr>
          <p:cNvPr id="15" name="Group 21"/>
          <p:cNvGrpSpPr/>
          <p:nvPr/>
        </p:nvGrpSpPr>
        <p:grpSpPr bwMode="auto">
          <a:xfrm>
            <a:off x="2446351" y="1173071"/>
            <a:ext cx="2435749" cy="4784887"/>
            <a:chOff x="-1" y="0"/>
            <a:chExt cx="1829063" cy="3596384"/>
          </a:xfrm>
          <a:solidFill>
            <a:srgbClr val="FCC725"/>
          </a:solidFill>
        </p:grpSpPr>
        <p:sp>
          <p:nvSpPr>
            <p:cNvPr id="16" name="AutoShape 22"/>
            <p:cNvSpPr/>
            <p:nvPr/>
          </p:nvSpPr>
          <p:spPr bwMode="auto">
            <a:xfrm>
              <a:off x="0" y="0"/>
              <a:ext cx="1829062" cy="1798193"/>
            </a:xfrm>
            <a:custGeom>
              <a:avLst/>
              <a:gdLst>
                <a:gd name="T0" fmla="*/ 914531 w 21600"/>
                <a:gd name="T1" fmla="*/ 899097 h 21600"/>
                <a:gd name="T2" fmla="*/ 914531 w 21600"/>
                <a:gd name="T3" fmla="*/ 899097 h 21600"/>
                <a:gd name="T4" fmla="*/ 914531 w 21600"/>
                <a:gd name="T5" fmla="*/ 899097 h 21600"/>
                <a:gd name="T6" fmla="*/ 914531 w 21600"/>
                <a:gd name="T7" fmla="*/ 899097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E97C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pic>
          <p:nvPicPr>
            <p:cNvPr id="17" name="Picture 23" descr="pic13.jpg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446" t="11853" r="6775" b="14751"/>
            <a:stretch>
              <a:fillRect/>
            </a:stretch>
          </p:blipFill>
          <p:spPr bwMode="auto">
            <a:xfrm>
              <a:off x="-1" y="1797398"/>
              <a:ext cx="1829063" cy="1798986"/>
            </a:xfrm>
            <a:prstGeom prst="rect">
              <a:avLst/>
            </a:prstGeom>
            <a:grpFill/>
            <a:ln>
              <a:noFill/>
            </a:ln>
            <a:effectLst/>
          </p:spPr>
        </p:pic>
      </p:grpSp>
      <p:sp>
        <p:nvSpPr>
          <p:cNvPr id="21511" name="TextBox 13"/>
          <p:cNvSpPr txBox="1">
            <a:spLocks noChangeArrowheads="1"/>
          </p:cNvSpPr>
          <p:nvPr/>
        </p:nvSpPr>
        <p:spPr bwMode="auto">
          <a:xfrm>
            <a:off x="53975" y="4340225"/>
            <a:ext cx="2338388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defTabSz="121602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defTabSz="121602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defTabSz="121602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defTabSz="121602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zh-CN" altLang="en-US" sz="16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1512" name="TextBox 13"/>
          <p:cNvSpPr txBox="1">
            <a:spLocks noChangeArrowheads="1"/>
          </p:cNvSpPr>
          <p:nvPr/>
        </p:nvSpPr>
        <p:spPr bwMode="auto">
          <a:xfrm>
            <a:off x="387350" y="4630738"/>
            <a:ext cx="1671638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defTabSz="121602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defTabSz="121602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defTabSz="121602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defTabSz="121602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zh-CN" altLang="en-US" sz="12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单击此处可编辑内容，根据您的需要自由拉伸文本框大小</a:t>
            </a:r>
            <a:endParaRPr lang="en-US" altLang="zh-CN" sz="120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1513" name="TextBox 13"/>
          <p:cNvSpPr txBox="1">
            <a:spLocks noChangeArrowheads="1"/>
          </p:cNvSpPr>
          <p:nvPr/>
        </p:nvSpPr>
        <p:spPr bwMode="auto">
          <a:xfrm>
            <a:off x="4922838" y="4340225"/>
            <a:ext cx="2336800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defTabSz="121602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defTabSz="121602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defTabSz="121602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defTabSz="121602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zh-CN" altLang="en-US" sz="16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1514" name="TextBox 13"/>
          <p:cNvSpPr txBox="1">
            <a:spLocks noChangeArrowheads="1"/>
          </p:cNvSpPr>
          <p:nvPr/>
        </p:nvSpPr>
        <p:spPr bwMode="auto">
          <a:xfrm>
            <a:off x="5254625" y="4630738"/>
            <a:ext cx="1673225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defTabSz="121602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defTabSz="121602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defTabSz="121602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defTabSz="121602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zh-CN" altLang="en-US" sz="12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单击此处可编辑内容，根据您的需要自由拉伸文本框大小</a:t>
            </a:r>
            <a:endParaRPr lang="en-US" altLang="zh-CN" sz="120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1515" name="TextBox 13"/>
          <p:cNvSpPr txBox="1">
            <a:spLocks noChangeArrowheads="1"/>
          </p:cNvSpPr>
          <p:nvPr/>
        </p:nvSpPr>
        <p:spPr bwMode="auto">
          <a:xfrm>
            <a:off x="9799638" y="4340225"/>
            <a:ext cx="2338387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defTabSz="121602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defTabSz="121602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defTabSz="121602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defTabSz="121602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zh-CN" altLang="en-US" sz="16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1516" name="TextBox 13"/>
          <p:cNvSpPr txBox="1">
            <a:spLocks noChangeArrowheads="1"/>
          </p:cNvSpPr>
          <p:nvPr/>
        </p:nvSpPr>
        <p:spPr bwMode="auto">
          <a:xfrm>
            <a:off x="10133013" y="4630738"/>
            <a:ext cx="1671637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defTabSz="121602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defTabSz="121602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defTabSz="121602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defTabSz="121602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zh-CN" altLang="en-US" sz="12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单击此处可编辑内容，根据您的需要自由拉伸文本框大小</a:t>
            </a:r>
            <a:endParaRPr lang="en-US" altLang="zh-CN" sz="120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1517" name="TextBox 13"/>
          <p:cNvSpPr txBox="1">
            <a:spLocks noChangeArrowheads="1"/>
          </p:cNvSpPr>
          <p:nvPr/>
        </p:nvSpPr>
        <p:spPr bwMode="auto">
          <a:xfrm>
            <a:off x="2460625" y="1968500"/>
            <a:ext cx="2338388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defTabSz="121602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defTabSz="121602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defTabSz="121602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defTabSz="121602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zh-CN" altLang="en-US" sz="16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1518" name="TextBox 13"/>
          <p:cNvSpPr txBox="1">
            <a:spLocks noChangeArrowheads="1"/>
          </p:cNvSpPr>
          <p:nvPr/>
        </p:nvSpPr>
        <p:spPr bwMode="auto">
          <a:xfrm>
            <a:off x="2794000" y="2259013"/>
            <a:ext cx="1671638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defTabSz="121602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defTabSz="121602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defTabSz="121602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defTabSz="121602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zh-CN" altLang="en-US" sz="12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单击此处可编辑内容，根据您的需要自由拉伸文本框大小</a:t>
            </a:r>
            <a:endParaRPr lang="en-US" altLang="zh-CN" sz="120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1519" name="TextBox 13"/>
          <p:cNvSpPr txBox="1">
            <a:spLocks noChangeArrowheads="1"/>
          </p:cNvSpPr>
          <p:nvPr/>
        </p:nvSpPr>
        <p:spPr bwMode="auto">
          <a:xfrm>
            <a:off x="7364413" y="1968500"/>
            <a:ext cx="2338387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defTabSz="121602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defTabSz="121602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defTabSz="121602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defTabSz="121602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zh-CN" altLang="en-US" sz="1600" b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1520" name="TextBox 13"/>
          <p:cNvSpPr txBox="1">
            <a:spLocks noChangeArrowheads="1"/>
          </p:cNvSpPr>
          <p:nvPr/>
        </p:nvSpPr>
        <p:spPr bwMode="auto">
          <a:xfrm>
            <a:off x="7697788" y="2259013"/>
            <a:ext cx="1671637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defTabSz="121602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defTabSz="121602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defTabSz="121602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defTabSz="121602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zh-CN" altLang="en-US" sz="12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单击此处可编辑内容，根据您的需要自由拉伸文本框大小</a:t>
            </a:r>
            <a:endParaRPr lang="en-US" altLang="zh-CN" sz="120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文本框 3"/>
          <p:cNvSpPr txBox="1">
            <a:spLocks noChangeArrowheads="1"/>
          </p:cNvSpPr>
          <p:nvPr/>
        </p:nvSpPr>
        <p:spPr bwMode="auto">
          <a:xfrm>
            <a:off x="322263" y="307975"/>
            <a:ext cx="2792412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b="1">
                <a:solidFill>
                  <a:srgbClr val="AE97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单击此处添加标题</a:t>
            </a:r>
          </a:p>
        </p:txBody>
      </p:sp>
      <p:sp>
        <p:nvSpPr>
          <p:cNvPr id="3" name="矩形 2"/>
          <p:cNvSpPr/>
          <p:nvPr/>
        </p:nvSpPr>
        <p:spPr>
          <a:xfrm>
            <a:off x="7561263" y="4048125"/>
            <a:ext cx="928687" cy="928688"/>
          </a:xfrm>
          <a:prstGeom prst="rect">
            <a:avLst/>
          </a:prstGeom>
          <a:solidFill>
            <a:srgbClr val="C0AF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>
              <a:solidFill>
                <a:prstClr val="white"/>
              </a:solidFill>
              <a:sym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7569200" y="2794000"/>
            <a:ext cx="930275" cy="930275"/>
          </a:xfrm>
          <a:prstGeom prst="rect">
            <a:avLst/>
          </a:prstGeom>
          <a:solidFill>
            <a:srgbClr val="C0AF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>
              <a:solidFill>
                <a:prstClr val="white"/>
              </a:solidFill>
              <a:sym typeface="+mn-ea"/>
            </a:endParaRPr>
          </a:p>
        </p:txBody>
      </p:sp>
      <p:sp>
        <p:nvSpPr>
          <p:cNvPr id="23556" name="TextBox 14"/>
          <p:cNvSpPr txBox="1">
            <a:spLocks noChangeArrowheads="1"/>
          </p:cNvSpPr>
          <p:nvPr/>
        </p:nvSpPr>
        <p:spPr bwMode="auto">
          <a:xfrm>
            <a:off x="8666163" y="2852738"/>
            <a:ext cx="2855912" cy="72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917" tIns="60958" rIns="121917" bIns="60958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15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1500" b="1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 eaLnBrk="1" hangingPunct="1"/>
            <a:r>
              <a:rPr lang="zh-CN" altLang="en-US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我们素材致力于专业</a:t>
            </a:r>
            <a:r>
              <a:rPr lang="en-US" altLang="zh-CN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模板的发布，并为您提供专业的</a:t>
            </a:r>
            <a:r>
              <a:rPr lang="en-US" altLang="zh-CN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个性定制服务。</a:t>
            </a:r>
            <a:endParaRPr lang="en-US" altLang="zh-CN" sz="120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557" name="TextBox 14"/>
          <p:cNvSpPr txBox="1">
            <a:spLocks noChangeArrowheads="1"/>
          </p:cNvSpPr>
          <p:nvPr/>
        </p:nvSpPr>
        <p:spPr bwMode="auto">
          <a:xfrm>
            <a:off x="8593138" y="4051300"/>
            <a:ext cx="2855912" cy="72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917" tIns="60958" rIns="121917" bIns="60958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15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  <a:endParaRPr lang="en-US" altLang="zh-CN" sz="1500" b="1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 eaLnBrk="1" hangingPunct="1"/>
            <a:r>
              <a:rPr lang="zh-CN" altLang="en-US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我们素材致力于专业</a:t>
            </a:r>
            <a:r>
              <a:rPr lang="en-US" altLang="zh-CN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模板的发布，并为您提供专业的</a:t>
            </a:r>
            <a:r>
              <a:rPr lang="en-US" altLang="zh-CN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个性定制服务。</a:t>
            </a:r>
            <a:endParaRPr lang="en-US" altLang="zh-CN" sz="120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8" name="组合 70"/>
          <p:cNvGrpSpPr>
            <a:grpSpLocks noChangeAspect="1"/>
          </p:cNvGrpSpPr>
          <p:nvPr/>
        </p:nvGrpSpPr>
        <p:grpSpPr bwMode="auto">
          <a:xfrm>
            <a:off x="7733950" y="4248409"/>
            <a:ext cx="582893" cy="527902"/>
            <a:chOff x="2987675" y="1373851"/>
            <a:chExt cx="1800317" cy="1629700"/>
          </a:xfrm>
          <a:solidFill>
            <a:schemeClr val="bg1"/>
          </a:solidFill>
        </p:grpSpPr>
        <p:sp>
          <p:nvSpPr>
            <p:cNvPr id="9" name="椭圆 8"/>
            <p:cNvSpPr/>
            <p:nvPr/>
          </p:nvSpPr>
          <p:spPr>
            <a:xfrm>
              <a:off x="3047122" y="1373851"/>
              <a:ext cx="645397" cy="6450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 sz="2105">
                <a:solidFill>
                  <a:prstClr val="white"/>
                </a:solidFill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3684024" y="1373851"/>
              <a:ext cx="645397" cy="6450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 sz="2105">
                <a:solidFill>
                  <a:prstClr val="white"/>
                </a:solidFill>
              </a:endParaRPr>
            </a:p>
          </p:txBody>
        </p:sp>
        <p:sp>
          <p:nvSpPr>
            <p:cNvPr id="11" name="圆角矩形 10"/>
            <p:cNvSpPr/>
            <p:nvPr/>
          </p:nvSpPr>
          <p:spPr>
            <a:xfrm>
              <a:off x="2987675" y="1993479"/>
              <a:ext cx="1443650" cy="1010072"/>
            </a:xfrm>
            <a:prstGeom prst="roundRect">
              <a:avLst>
                <a:gd name="adj" fmla="val 1139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 sz="2105">
                <a:solidFill>
                  <a:prstClr val="white"/>
                </a:solidFill>
              </a:endParaRPr>
            </a:p>
          </p:txBody>
        </p:sp>
        <p:sp>
          <p:nvSpPr>
            <p:cNvPr id="12" name="矩形 27"/>
            <p:cNvSpPr/>
            <p:nvPr/>
          </p:nvSpPr>
          <p:spPr>
            <a:xfrm>
              <a:off x="4431325" y="2137773"/>
              <a:ext cx="356667" cy="721484"/>
            </a:xfrm>
            <a:custGeom>
              <a:avLst/>
              <a:gdLst/>
              <a:ahLst/>
              <a:cxnLst/>
              <a:rect l="l" t="t" r="r" b="b"/>
              <a:pathLst>
                <a:path w="360008" h="720001">
                  <a:moveTo>
                    <a:pt x="216008" y="0"/>
                  </a:moveTo>
                  <a:lnTo>
                    <a:pt x="360008" y="0"/>
                  </a:lnTo>
                  <a:lnTo>
                    <a:pt x="360008" y="720001"/>
                  </a:lnTo>
                  <a:lnTo>
                    <a:pt x="216008" y="720001"/>
                  </a:lnTo>
                  <a:lnTo>
                    <a:pt x="72008" y="566345"/>
                  </a:lnTo>
                  <a:lnTo>
                    <a:pt x="72008" y="576064"/>
                  </a:lnTo>
                  <a:lnTo>
                    <a:pt x="0" y="576064"/>
                  </a:lnTo>
                  <a:lnTo>
                    <a:pt x="0" y="144016"/>
                  </a:lnTo>
                  <a:lnTo>
                    <a:pt x="72008" y="144016"/>
                  </a:lnTo>
                  <a:lnTo>
                    <a:pt x="72008" y="153658"/>
                  </a:lnTo>
                  <a:lnTo>
                    <a:pt x="150657" y="59600"/>
                  </a:lnTo>
                  <a:lnTo>
                    <a:pt x="216008" y="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 sz="2105">
                <a:solidFill>
                  <a:prstClr val="white"/>
                </a:solidFill>
              </a:endParaRPr>
            </a:p>
          </p:txBody>
        </p:sp>
      </p:grpSp>
      <p:sp>
        <p:nvSpPr>
          <p:cNvPr id="23559" name="Freeform 15"/>
          <p:cNvSpPr>
            <a:spLocks noEditPoints="1" noChangeArrowheads="1"/>
          </p:cNvSpPr>
          <p:nvPr/>
        </p:nvSpPr>
        <p:spPr bwMode="auto">
          <a:xfrm>
            <a:off x="7839075" y="3059113"/>
            <a:ext cx="392113" cy="466725"/>
          </a:xfrm>
          <a:custGeom>
            <a:avLst/>
            <a:gdLst>
              <a:gd name="T0" fmla="*/ 323 w 671"/>
              <a:gd name="T1" fmla="*/ 326 h 798"/>
              <a:gd name="T2" fmla="*/ 323 w 671"/>
              <a:gd name="T3" fmla="*/ 798 h 798"/>
              <a:gd name="T4" fmla="*/ 671 w 671"/>
              <a:gd name="T5" fmla="*/ 675 h 798"/>
              <a:gd name="T6" fmla="*/ 671 w 671"/>
              <a:gd name="T7" fmla="*/ 203 h 798"/>
              <a:gd name="T8" fmla="*/ 323 w 671"/>
              <a:gd name="T9" fmla="*/ 326 h 798"/>
              <a:gd name="T10" fmla="*/ 292 w 671"/>
              <a:gd name="T11" fmla="*/ 356 h 798"/>
              <a:gd name="T12" fmla="*/ 292 w 671"/>
              <a:gd name="T13" fmla="*/ 422 h 798"/>
              <a:gd name="T14" fmla="*/ 228 w 671"/>
              <a:gd name="T15" fmla="*/ 391 h 798"/>
              <a:gd name="T16" fmla="*/ 228 w 671"/>
              <a:gd name="T17" fmla="*/ 320 h 798"/>
              <a:gd name="T18" fmla="*/ 292 w 671"/>
              <a:gd name="T19" fmla="*/ 356 h 798"/>
              <a:gd name="T20" fmla="*/ 577 w 671"/>
              <a:gd name="T21" fmla="*/ 152 h 798"/>
              <a:gd name="T22" fmla="*/ 559 w 671"/>
              <a:gd name="T23" fmla="*/ 143 h 798"/>
              <a:gd name="T24" fmla="*/ 224 w 671"/>
              <a:gd name="T25" fmla="*/ 260 h 798"/>
              <a:gd name="T26" fmla="*/ 214 w 671"/>
              <a:gd name="T27" fmla="*/ 269 h 798"/>
              <a:gd name="T28" fmla="*/ 214 w 671"/>
              <a:gd name="T29" fmla="*/ 748 h 798"/>
              <a:gd name="T30" fmla="*/ 305 w 671"/>
              <a:gd name="T31" fmla="*/ 797 h 798"/>
              <a:gd name="T32" fmla="*/ 305 w 671"/>
              <a:gd name="T33" fmla="*/ 326 h 798"/>
              <a:gd name="T34" fmla="*/ 231 w 671"/>
              <a:gd name="T35" fmla="*/ 287 h 798"/>
              <a:gd name="T36" fmla="*/ 232 w 671"/>
              <a:gd name="T37" fmla="*/ 286 h 798"/>
              <a:gd name="T38" fmla="*/ 568 w 671"/>
              <a:gd name="T39" fmla="*/ 170 h 798"/>
              <a:gd name="T40" fmla="*/ 577 w 671"/>
              <a:gd name="T41" fmla="*/ 152 h 798"/>
              <a:gd name="T42" fmla="*/ 78 w 671"/>
              <a:gd name="T43" fmla="*/ 216 h 798"/>
              <a:gd name="T44" fmla="*/ 78 w 671"/>
              <a:gd name="T45" fmla="*/ 281 h 798"/>
              <a:gd name="T46" fmla="*/ 14 w 671"/>
              <a:gd name="T47" fmla="*/ 250 h 798"/>
              <a:gd name="T48" fmla="*/ 14 w 671"/>
              <a:gd name="T49" fmla="*/ 180 h 798"/>
              <a:gd name="T50" fmla="*/ 78 w 671"/>
              <a:gd name="T51" fmla="*/ 216 h 798"/>
              <a:gd name="T52" fmla="*/ 363 w 671"/>
              <a:gd name="T53" fmla="*/ 11 h 798"/>
              <a:gd name="T54" fmla="*/ 346 w 671"/>
              <a:gd name="T55" fmla="*/ 2 h 798"/>
              <a:gd name="T56" fmla="*/ 10 w 671"/>
              <a:gd name="T57" fmla="*/ 119 h 798"/>
              <a:gd name="T58" fmla="*/ 0 w 671"/>
              <a:gd name="T59" fmla="*/ 128 h 798"/>
              <a:gd name="T60" fmla="*/ 0 w 671"/>
              <a:gd name="T61" fmla="*/ 608 h 798"/>
              <a:gd name="T62" fmla="*/ 92 w 671"/>
              <a:gd name="T63" fmla="*/ 656 h 798"/>
              <a:gd name="T64" fmla="*/ 92 w 671"/>
              <a:gd name="T65" fmla="*/ 186 h 798"/>
              <a:gd name="T66" fmla="*/ 17 w 671"/>
              <a:gd name="T67" fmla="*/ 146 h 798"/>
              <a:gd name="T68" fmla="*/ 18 w 671"/>
              <a:gd name="T69" fmla="*/ 146 h 798"/>
              <a:gd name="T70" fmla="*/ 354 w 671"/>
              <a:gd name="T71" fmla="*/ 29 h 798"/>
              <a:gd name="T72" fmla="*/ 363 w 671"/>
              <a:gd name="T73" fmla="*/ 11 h 798"/>
              <a:gd name="T74" fmla="*/ 185 w 671"/>
              <a:gd name="T75" fmla="*/ 290 h 798"/>
              <a:gd name="T76" fmla="*/ 185 w 671"/>
              <a:gd name="T77" fmla="*/ 355 h 798"/>
              <a:gd name="T78" fmla="*/ 121 w 671"/>
              <a:gd name="T79" fmla="*/ 324 h 798"/>
              <a:gd name="T80" fmla="*/ 121 w 671"/>
              <a:gd name="T81" fmla="*/ 254 h 798"/>
              <a:gd name="T82" fmla="*/ 185 w 671"/>
              <a:gd name="T83" fmla="*/ 290 h 798"/>
              <a:gd name="T84" fmla="*/ 470 w 671"/>
              <a:gd name="T85" fmla="*/ 85 h 798"/>
              <a:gd name="T86" fmla="*/ 453 w 671"/>
              <a:gd name="T87" fmla="*/ 76 h 798"/>
              <a:gd name="T88" fmla="*/ 117 w 671"/>
              <a:gd name="T89" fmla="*/ 193 h 798"/>
              <a:gd name="T90" fmla="*/ 107 w 671"/>
              <a:gd name="T91" fmla="*/ 202 h 798"/>
              <a:gd name="T92" fmla="*/ 107 w 671"/>
              <a:gd name="T93" fmla="*/ 682 h 798"/>
              <a:gd name="T94" fmla="*/ 199 w 671"/>
              <a:gd name="T95" fmla="*/ 730 h 798"/>
              <a:gd name="T96" fmla="*/ 199 w 671"/>
              <a:gd name="T97" fmla="*/ 260 h 798"/>
              <a:gd name="T98" fmla="*/ 124 w 671"/>
              <a:gd name="T99" fmla="*/ 220 h 798"/>
              <a:gd name="T100" fmla="*/ 125 w 671"/>
              <a:gd name="T101" fmla="*/ 219 h 798"/>
              <a:gd name="T102" fmla="*/ 461 w 671"/>
              <a:gd name="T103" fmla="*/ 103 h 798"/>
              <a:gd name="T104" fmla="*/ 470 w 671"/>
              <a:gd name="T105" fmla="*/ 85 h 7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671" h="798">
                <a:moveTo>
                  <a:pt x="323" y="326"/>
                </a:moveTo>
                <a:lnTo>
                  <a:pt x="323" y="798"/>
                </a:lnTo>
                <a:lnTo>
                  <a:pt x="671" y="675"/>
                </a:lnTo>
                <a:lnTo>
                  <a:pt x="671" y="203"/>
                </a:lnTo>
                <a:lnTo>
                  <a:pt x="323" y="326"/>
                </a:lnTo>
                <a:close/>
                <a:moveTo>
                  <a:pt x="292" y="356"/>
                </a:moveTo>
                <a:lnTo>
                  <a:pt x="292" y="422"/>
                </a:lnTo>
                <a:cubicBezTo>
                  <a:pt x="260" y="416"/>
                  <a:pt x="228" y="391"/>
                  <a:pt x="228" y="391"/>
                </a:cubicBezTo>
                <a:lnTo>
                  <a:pt x="228" y="320"/>
                </a:lnTo>
                <a:cubicBezTo>
                  <a:pt x="267" y="352"/>
                  <a:pt x="292" y="356"/>
                  <a:pt x="292" y="356"/>
                </a:cubicBezTo>
                <a:close/>
                <a:moveTo>
                  <a:pt x="577" y="152"/>
                </a:moveTo>
                <a:cubicBezTo>
                  <a:pt x="575" y="145"/>
                  <a:pt x="567" y="141"/>
                  <a:pt x="559" y="143"/>
                </a:cubicBezTo>
                <a:lnTo>
                  <a:pt x="224" y="260"/>
                </a:lnTo>
                <a:cubicBezTo>
                  <a:pt x="219" y="261"/>
                  <a:pt x="215" y="265"/>
                  <a:pt x="214" y="269"/>
                </a:cubicBezTo>
                <a:lnTo>
                  <a:pt x="214" y="748"/>
                </a:lnTo>
                <a:cubicBezTo>
                  <a:pt x="226" y="772"/>
                  <a:pt x="275" y="797"/>
                  <a:pt x="305" y="797"/>
                </a:cubicBezTo>
                <a:lnTo>
                  <a:pt x="305" y="326"/>
                </a:lnTo>
                <a:cubicBezTo>
                  <a:pt x="289" y="324"/>
                  <a:pt x="253" y="305"/>
                  <a:pt x="231" y="287"/>
                </a:cubicBezTo>
                <a:cubicBezTo>
                  <a:pt x="231" y="286"/>
                  <a:pt x="232" y="286"/>
                  <a:pt x="232" y="286"/>
                </a:cubicBezTo>
                <a:lnTo>
                  <a:pt x="568" y="170"/>
                </a:lnTo>
                <a:cubicBezTo>
                  <a:pt x="575" y="167"/>
                  <a:pt x="579" y="159"/>
                  <a:pt x="577" y="152"/>
                </a:cubicBezTo>
                <a:close/>
                <a:moveTo>
                  <a:pt x="78" y="216"/>
                </a:moveTo>
                <a:lnTo>
                  <a:pt x="78" y="281"/>
                </a:lnTo>
                <a:cubicBezTo>
                  <a:pt x="46" y="275"/>
                  <a:pt x="14" y="250"/>
                  <a:pt x="14" y="250"/>
                </a:cubicBezTo>
                <a:lnTo>
                  <a:pt x="14" y="180"/>
                </a:lnTo>
                <a:cubicBezTo>
                  <a:pt x="53" y="212"/>
                  <a:pt x="78" y="216"/>
                  <a:pt x="78" y="216"/>
                </a:cubicBezTo>
                <a:close/>
                <a:moveTo>
                  <a:pt x="363" y="11"/>
                </a:moveTo>
                <a:cubicBezTo>
                  <a:pt x="361" y="4"/>
                  <a:pt x="353" y="0"/>
                  <a:pt x="346" y="2"/>
                </a:cubicBezTo>
                <a:lnTo>
                  <a:pt x="10" y="119"/>
                </a:lnTo>
                <a:cubicBezTo>
                  <a:pt x="5" y="121"/>
                  <a:pt x="2" y="124"/>
                  <a:pt x="0" y="128"/>
                </a:cubicBezTo>
                <a:lnTo>
                  <a:pt x="0" y="608"/>
                </a:lnTo>
                <a:cubicBezTo>
                  <a:pt x="12" y="631"/>
                  <a:pt x="61" y="656"/>
                  <a:pt x="92" y="656"/>
                </a:cubicBezTo>
                <a:lnTo>
                  <a:pt x="92" y="186"/>
                </a:lnTo>
                <a:cubicBezTo>
                  <a:pt x="76" y="183"/>
                  <a:pt x="40" y="164"/>
                  <a:pt x="17" y="146"/>
                </a:cubicBezTo>
                <a:cubicBezTo>
                  <a:pt x="18" y="146"/>
                  <a:pt x="18" y="146"/>
                  <a:pt x="18" y="146"/>
                </a:cubicBezTo>
                <a:lnTo>
                  <a:pt x="354" y="29"/>
                </a:lnTo>
                <a:cubicBezTo>
                  <a:pt x="362" y="26"/>
                  <a:pt x="366" y="19"/>
                  <a:pt x="363" y="11"/>
                </a:cubicBezTo>
                <a:close/>
                <a:moveTo>
                  <a:pt x="185" y="290"/>
                </a:moveTo>
                <a:lnTo>
                  <a:pt x="185" y="355"/>
                </a:lnTo>
                <a:cubicBezTo>
                  <a:pt x="153" y="349"/>
                  <a:pt x="121" y="324"/>
                  <a:pt x="121" y="324"/>
                </a:cubicBezTo>
                <a:lnTo>
                  <a:pt x="121" y="254"/>
                </a:lnTo>
                <a:cubicBezTo>
                  <a:pt x="160" y="286"/>
                  <a:pt x="185" y="290"/>
                  <a:pt x="185" y="290"/>
                </a:cubicBezTo>
                <a:close/>
                <a:moveTo>
                  <a:pt x="470" y="85"/>
                </a:moveTo>
                <a:cubicBezTo>
                  <a:pt x="468" y="78"/>
                  <a:pt x="460" y="74"/>
                  <a:pt x="453" y="76"/>
                </a:cubicBezTo>
                <a:lnTo>
                  <a:pt x="117" y="193"/>
                </a:lnTo>
                <a:cubicBezTo>
                  <a:pt x="112" y="195"/>
                  <a:pt x="108" y="198"/>
                  <a:pt x="107" y="202"/>
                </a:cubicBezTo>
                <a:lnTo>
                  <a:pt x="107" y="682"/>
                </a:lnTo>
                <a:cubicBezTo>
                  <a:pt x="119" y="705"/>
                  <a:pt x="168" y="730"/>
                  <a:pt x="199" y="730"/>
                </a:cubicBezTo>
                <a:lnTo>
                  <a:pt x="199" y="260"/>
                </a:lnTo>
                <a:cubicBezTo>
                  <a:pt x="183" y="257"/>
                  <a:pt x="146" y="238"/>
                  <a:pt x="124" y="220"/>
                </a:cubicBezTo>
                <a:cubicBezTo>
                  <a:pt x="125" y="220"/>
                  <a:pt x="125" y="220"/>
                  <a:pt x="125" y="219"/>
                </a:cubicBezTo>
                <a:lnTo>
                  <a:pt x="461" y="103"/>
                </a:lnTo>
                <a:cubicBezTo>
                  <a:pt x="469" y="100"/>
                  <a:pt x="473" y="93"/>
                  <a:pt x="470" y="8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grpSp>
        <p:nvGrpSpPr>
          <p:cNvPr id="23560" name="组合 13"/>
          <p:cNvGrpSpPr>
            <a:grpSpLocks/>
          </p:cNvGrpSpPr>
          <p:nvPr/>
        </p:nvGrpSpPr>
        <p:grpSpPr bwMode="auto">
          <a:xfrm>
            <a:off x="392113" y="2760663"/>
            <a:ext cx="4016375" cy="2216150"/>
            <a:chOff x="221240" y="1109354"/>
            <a:chExt cx="4015537" cy="2215570"/>
          </a:xfrm>
        </p:grpSpPr>
        <p:sp>
          <p:nvSpPr>
            <p:cNvPr id="15" name="矩形 14"/>
            <p:cNvSpPr/>
            <p:nvPr/>
          </p:nvSpPr>
          <p:spPr>
            <a:xfrm>
              <a:off x="3292411" y="1110941"/>
              <a:ext cx="930081" cy="930032"/>
            </a:xfrm>
            <a:prstGeom prst="rect">
              <a:avLst/>
            </a:prstGeom>
            <a:solidFill>
              <a:srgbClr val="C0AF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solidFill>
                  <a:prstClr val="white"/>
                </a:solidFill>
                <a:sym typeface="+mn-ea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3306696" y="2394892"/>
              <a:ext cx="930081" cy="930032"/>
            </a:xfrm>
            <a:prstGeom prst="rect">
              <a:avLst/>
            </a:prstGeom>
            <a:solidFill>
              <a:srgbClr val="C0AF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solidFill>
                  <a:srgbClr val="41CC0F"/>
                </a:solidFill>
                <a:sym typeface="+mn-ea"/>
              </a:endParaRPr>
            </a:p>
          </p:txBody>
        </p:sp>
        <p:grpSp>
          <p:nvGrpSpPr>
            <p:cNvPr id="23563" name="组合 16"/>
            <p:cNvGrpSpPr>
              <a:grpSpLocks/>
            </p:cNvGrpSpPr>
            <p:nvPr/>
          </p:nvGrpSpPr>
          <p:grpSpPr bwMode="auto">
            <a:xfrm>
              <a:off x="221240" y="1109354"/>
              <a:ext cx="2904811" cy="2080882"/>
              <a:chOff x="3317146" y="2661492"/>
              <a:chExt cx="2904811" cy="2080882"/>
            </a:xfrm>
          </p:grpSpPr>
          <p:sp>
            <p:nvSpPr>
              <p:cNvPr id="23564" name="TextBox 14"/>
              <p:cNvSpPr txBox="1">
                <a:spLocks noChangeArrowheads="1"/>
              </p:cNvSpPr>
              <p:nvPr/>
            </p:nvSpPr>
            <p:spPr bwMode="auto">
              <a:xfrm>
                <a:off x="3365262" y="2661492"/>
                <a:ext cx="2856695" cy="72327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21917" tIns="60958" rIns="121917" bIns="60958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r" eaLnBrk="1" hangingPunct="1"/>
                <a:r>
                  <a:rPr lang="zh-CN" altLang="en-US" sz="1500" b="1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单击添加标题</a:t>
                </a:r>
                <a:endParaRPr lang="en-US" altLang="zh-CN" sz="1500" b="1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r" eaLnBrk="1" hangingPunct="1"/>
                <a:r>
                  <a:rPr lang="zh-CN" altLang="en-US" sz="120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我们素材致力于专业</a:t>
                </a:r>
                <a:r>
                  <a:rPr lang="en-US" altLang="zh-CN" sz="120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20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模板的发布，并为您提供专业的</a:t>
                </a:r>
                <a:r>
                  <a:rPr lang="en-US" altLang="zh-CN" sz="120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20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个性定制服务。</a:t>
                </a:r>
                <a:endParaRPr lang="en-US" altLang="zh-CN" sz="12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3565" name="TextBox 14"/>
              <p:cNvSpPr txBox="1">
                <a:spLocks noChangeArrowheads="1"/>
              </p:cNvSpPr>
              <p:nvPr/>
            </p:nvSpPr>
            <p:spPr bwMode="auto">
              <a:xfrm>
                <a:off x="3317146" y="4019103"/>
                <a:ext cx="2856695" cy="72327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121917" tIns="60958" rIns="121917" bIns="60958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eaLnBrk="0" hangingPunct="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r" eaLnBrk="1" hangingPunct="1"/>
                <a:r>
                  <a:rPr lang="zh-CN" altLang="en-US" sz="1500" b="1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单击添加标题</a:t>
                </a:r>
                <a:endParaRPr lang="en-US" altLang="zh-CN" sz="1500" b="1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r" eaLnBrk="1" hangingPunct="1"/>
                <a:r>
                  <a:rPr lang="zh-CN" altLang="en-US" sz="120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我们素材致力于专业</a:t>
                </a:r>
                <a:r>
                  <a:rPr lang="en-US" altLang="zh-CN" sz="120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20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模板的发布，并为您提供专业的</a:t>
                </a:r>
                <a:r>
                  <a:rPr lang="en-US" altLang="zh-CN" sz="120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20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个性定制服务。</a:t>
                </a:r>
                <a:endParaRPr lang="en-US" altLang="zh-CN" sz="12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8" name="组合 21"/>
            <p:cNvGrpSpPr>
              <a:grpSpLocks noChangeAspect="1"/>
            </p:cNvGrpSpPr>
            <p:nvPr/>
          </p:nvGrpSpPr>
          <p:grpSpPr bwMode="auto">
            <a:xfrm>
              <a:off x="3475685" y="2573763"/>
              <a:ext cx="507377" cy="484197"/>
              <a:chOff x="2892610" y="747478"/>
              <a:chExt cx="470164" cy="450000"/>
            </a:xfrm>
            <a:solidFill>
              <a:schemeClr val="bg1"/>
            </a:solidFill>
          </p:grpSpPr>
          <p:sp>
            <p:nvSpPr>
              <p:cNvPr id="20" name="矩形 19"/>
              <p:cNvSpPr/>
              <p:nvPr/>
            </p:nvSpPr>
            <p:spPr>
              <a:xfrm>
                <a:off x="2892610" y="874339"/>
                <a:ext cx="126491" cy="32313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2105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矩形 20"/>
              <p:cNvSpPr/>
              <p:nvPr/>
            </p:nvSpPr>
            <p:spPr>
              <a:xfrm>
                <a:off x="3059673" y="982052"/>
                <a:ext cx="124104" cy="21542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2105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矩形 21"/>
              <p:cNvSpPr/>
              <p:nvPr/>
            </p:nvSpPr>
            <p:spPr>
              <a:xfrm>
                <a:off x="3236283" y="747478"/>
                <a:ext cx="126491" cy="450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 sz="2105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9" name="Freeform 394"/>
            <p:cNvSpPr>
              <a:spLocks noEditPoints="1"/>
            </p:cNvSpPr>
            <p:nvPr/>
          </p:nvSpPr>
          <p:spPr bwMode="auto">
            <a:xfrm>
              <a:off x="3474936" y="1358526"/>
              <a:ext cx="503132" cy="434861"/>
            </a:xfrm>
            <a:custGeom>
              <a:avLst/>
              <a:gdLst>
                <a:gd name="T0" fmla="*/ 39 w 183"/>
                <a:gd name="T1" fmla="*/ 1 h 159"/>
                <a:gd name="T2" fmla="*/ 57 w 183"/>
                <a:gd name="T3" fmla="*/ 16 h 159"/>
                <a:gd name="T4" fmla="*/ 22 w 183"/>
                <a:gd name="T5" fmla="*/ 16 h 159"/>
                <a:gd name="T6" fmla="*/ 39 w 183"/>
                <a:gd name="T7" fmla="*/ 1 h 159"/>
                <a:gd name="T8" fmla="*/ 106 w 183"/>
                <a:gd name="T9" fmla="*/ 32 h 159"/>
                <a:gd name="T10" fmla="*/ 147 w 183"/>
                <a:gd name="T11" fmla="*/ 49 h 159"/>
                <a:gd name="T12" fmla="*/ 163 w 183"/>
                <a:gd name="T13" fmla="*/ 90 h 159"/>
                <a:gd name="T14" fmla="*/ 147 w 183"/>
                <a:gd name="T15" fmla="*/ 130 h 159"/>
                <a:gd name="T16" fmla="*/ 106 w 183"/>
                <a:gd name="T17" fmla="*/ 147 h 159"/>
                <a:gd name="T18" fmla="*/ 66 w 183"/>
                <a:gd name="T19" fmla="*/ 130 h 159"/>
                <a:gd name="T20" fmla="*/ 49 w 183"/>
                <a:gd name="T21" fmla="*/ 90 h 159"/>
                <a:gd name="T22" fmla="*/ 66 w 183"/>
                <a:gd name="T23" fmla="*/ 49 h 159"/>
                <a:gd name="T24" fmla="*/ 106 w 183"/>
                <a:gd name="T25" fmla="*/ 32 h 159"/>
                <a:gd name="T26" fmla="*/ 99 w 183"/>
                <a:gd name="T27" fmla="*/ 62 h 159"/>
                <a:gd name="T28" fmla="*/ 76 w 183"/>
                <a:gd name="T29" fmla="*/ 71 h 159"/>
                <a:gd name="T30" fmla="*/ 79 w 183"/>
                <a:gd name="T31" fmla="*/ 96 h 159"/>
                <a:gd name="T32" fmla="*/ 95 w 183"/>
                <a:gd name="T33" fmla="*/ 82 h 159"/>
                <a:gd name="T34" fmla="*/ 99 w 183"/>
                <a:gd name="T35" fmla="*/ 62 h 159"/>
                <a:gd name="T36" fmla="*/ 134 w 183"/>
                <a:gd name="T37" fmla="*/ 62 h 159"/>
                <a:gd name="T38" fmla="*/ 106 w 183"/>
                <a:gd name="T39" fmla="*/ 50 h 159"/>
                <a:gd name="T40" fmla="*/ 79 w 183"/>
                <a:gd name="T41" fmla="*/ 62 h 159"/>
                <a:gd name="T42" fmla="*/ 67 w 183"/>
                <a:gd name="T43" fmla="*/ 90 h 159"/>
                <a:gd name="T44" fmla="*/ 79 w 183"/>
                <a:gd name="T45" fmla="*/ 117 h 159"/>
                <a:gd name="T46" fmla="*/ 106 w 183"/>
                <a:gd name="T47" fmla="*/ 129 h 159"/>
                <a:gd name="T48" fmla="*/ 134 w 183"/>
                <a:gd name="T49" fmla="*/ 117 h 159"/>
                <a:gd name="T50" fmla="*/ 145 w 183"/>
                <a:gd name="T51" fmla="*/ 90 h 159"/>
                <a:gd name="T52" fmla="*/ 134 w 183"/>
                <a:gd name="T53" fmla="*/ 62 h 159"/>
                <a:gd name="T54" fmla="*/ 77 w 183"/>
                <a:gd name="T55" fmla="*/ 0 h 159"/>
                <a:gd name="T56" fmla="*/ 64 w 183"/>
                <a:gd name="T57" fmla="*/ 24 h 159"/>
                <a:gd name="T58" fmla="*/ 21 w 183"/>
                <a:gd name="T59" fmla="*/ 24 h 159"/>
                <a:gd name="T60" fmla="*/ 0 w 183"/>
                <a:gd name="T61" fmla="*/ 45 h 159"/>
                <a:gd name="T62" fmla="*/ 0 w 183"/>
                <a:gd name="T63" fmla="*/ 137 h 159"/>
                <a:gd name="T64" fmla="*/ 21 w 183"/>
                <a:gd name="T65" fmla="*/ 159 h 159"/>
                <a:gd name="T66" fmla="*/ 161 w 183"/>
                <a:gd name="T67" fmla="*/ 159 h 159"/>
                <a:gd name="T68" fmla="*/ 183 w 183"/>
                <a:gd name="T69" fmla="*/ 137 h 159"/>
                <a:gd name="T70" fmla="*/ 183 w 183"/>
                <a:gd name="T71" fmla="*/ 45 h 159"/>
                <a:gd name="T72" fmla="*/ 161 w 183"/>
                <a:gd name="T73" fmla="*/ 24 h 159"/>
                <a:gd name="T74" fmla="*/ 154 w 183"/>
                <a:gd name="T75" fmla="*/ 24 h 159"/>
                <a:gd name="T76" fmla="*/ 140 w 183"/>
                <a:gd name="T77" fmla="*/ 0 h 159"/>
                <a:gd name="T78" fmla="*/ 77 w 183"/>
                <a:gd name="T79" fmla="*/ 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83" h="159">
                  <a:moveTo>
                    <a:pt x="39" y="1"/>
                  </a:moveTo>
                  <a:cubicBezTo>
                    <a:pt x="48" y="1"/>
                    <a:pt x="55" y="8"/>
                    <a:pt x="57" y="16"/>
                  </a:cubicBezTo>
                  <a:cubicBezTo>
                    <a:pt x="22" y="16"/>
                    <a:pt x="22" y="16"/>
                    <a:pt x="22" y="16"/>
                  </a:cubicBezTo>
                  <a:cubicBezTo>
                    <a:pt x="23" y="8"/>
                    <a:pt x="30" y="1"/>
                    <a:pt x="39" y="1"/>
                  </a:cubicBezTo>
                  <a:close/>
                  <a:moveTo>
                    <a:pt x="106" y="32"/>
                  </a:moveTo>
                  <a:cubicBezTo>
                    <a:pt x="122" y="32"/>
                    <a:pt x="136" y="39"/>
                    <a:pt x="147" y="49"/>
                  </a:cubicBezTo>
                  <a:cubicBezTo>
                    <a:pt x="157" y="59"/>
                    <a:pt x="163" y="74"/>
                    <a:pt x="163" y="90"/>
                  </a:cubicBezTo>
                  <a:cubicBezTo>
                    <a:pt x="163" y="105"/>
                    <a:pt x="157" y="120"/>
                    <a:pt x="147" y="130"/>
                  </a:cubicBezTo>
                  <a:cubicBezTo>
                    <a:pt x="136" y="140"/>
                    <a:pt x="122" y="147"/>
                    <a:pt x="106" y="147"/>
                  </a:cubicBezTo>
                  <a:cubicBezTo>
                    <a:pt x="90" y="147"/>
                    <a:pt x="76" y="140"/>
                    <a:pt x="66" y="130"/>
                  </a:cubicBezTo>
                  <a:cubicBezTo>
                    <a:pt x="55" y="120"/>
                    <a:pt x="49" y="105"/>
                    <a:pt x="49" y="90"/>
                  </a:cubicBezTo>
                  <a:cubicBezTo>
                    <a:pt x="49" y="74"/>
                    <a:pt x="55" y="59"/>
                    <a:pt x="66" y="49"/>
                  </a:cubicBezTo>
                  <a:cubicBezTo>
                    <a:pt x="76" y="39"/>
                    <a:pt x="90" y="32"/>
                    <a:pt x="106" y="32"/>
                  </a:cubicBezTo>
                  <a:close/>
                  <a:moveTo>
                    <a:pt x="99" y="62"/>
                  </a:moveTo>
                  <a:cubicBezTo>
                    <a:pt x="92" y="57"/>
                    <a:pt x="81" y="62"/>
                    <a:pt x="76" y="71"/>
                  </a:cubicBezTo>
                  <a:cubicBezTo>
                    <a:pt x="70" y="81"/>
                    <a:pt x="72" y="92"/>
                    <a:pt x="79" y="96"/>
                  </a:cubicBezTo>
                  <a:cubicBezTo>
                    <a:pt x="86" y="100"/>
                    <a:pt x="90" y="92"/>
                    <a:pt x="95" y="82"/>
                  </a:cubicBezTo>
                  <a:cubicBezTo>
                    <a:pt x="101" y="73"/>
                    <a:pt x="106" y="66"/>
                    <a:pt x="99" y="62"/>
                  </a:cubicBezTo>
                  <a:close/>
                  <a:moveTo>
                    <a:pt x="134" y="62"/>
                  </a:moveTo>
                  <a:cubicBezTo>
                    <a:pt x="127" y="55"/>
                    <a:pt x="117" y="50"/>
                    <a:pt x="106" y="50"/>
                  </a:cubicBezTo>
                  <a:cubicBezTo>
                    <a:pt x="95" y="50"/>
                    <a:pt x="86" y="55"/>
                    <a:pt x="79" y="62"/>
                  </a:cubicBezTo>
                  <a:cubicBezTo>
                    <a:pt x="72" y="69"/>
                    <a:pt x="67" y="79"/>
                    <a:pt x="67" y="90"/>
                  </a:cubicBezTo>
                  <a:cubicBezTo>
                    <a:pt x="67" y="100"/>
                    <a:pt x="72" y="110"/>
                    <a:pt x="79" y="117"/>
                  </a:cubicBezTo>
                  <a:cubicBezTo>
                    <a:pt x="86" y="124"/>
                    <a:pt x="95" y="129"/>
                    <a:pt x="106" y="129"/>
                  </a:cubicBezTo>
                  <a:cubicBezTo>
                    <a:pt x="117" y="129"/>
                    <a:pt x="127" y="124"/>
                    <a:pt x="134" y="117"/>
                  </a:cubicBezTo>
                  <a:cubicBezTo>
                    <a:pt x="141" y="110"/>
                    <a:pt x="145" y="100"/>
                    <a:pt x="145" y="90"/>
                  </a:cubicBezTo>
                  <a:cubicBezTo>
                    <a:pt x="145" y="79"/>
                    <a:pt x="141" y="69"/>
                    <a:pt x="134" y="62"/>
                  </a:cubicBezTo>
                  <a:close/>
                  <a:moveTo>
                    <a:pt x="77" y="0"/>
                  </a:moveTo>
                  <a:cubicBezTo>
                    <a:pt x="64" y="24"/>
                    <a:pt x="64" y="24"/>
                    <a:pt x="64" y="24"/>
                  </a:cubicBezTo>
                  <a:cubicBezTo>
                    <a:pt x="21" y="24"/>
                    <a:pt x="21" y="24"/>
                    <a:pt x="21" y="24"/>
                  </a:cubicBezTo>
                  <a:cubicBezTo>
                    <a:pt x="9" y="24"/>
                    <a:pt x="0" y="34"/>
                    <a:pt x="0" y="45"/>
                  </a:cubicBezTo>
                  <a:cubicBezTo>
                    <a:pt x="0" y="137"/>
                    <a:pt x="0" y="137"/>
                    <a:pt x="0" y="137"/>
                  </a:cubicBezTo>
                  <a:cubicBezTo>
                    <a:pt x="0" y="149"/>
                    <a:pt x="9" y="159"/>
                    <a:pt x="21" y="159"/>
                  </a:cubicBezTo>
                  <a:cubicBezTo>
                    <a:pt x="161" y="159"/>
                    <a:pt x="161" y="159"/>
                    <a:pt x="161" y="159"/>
                  </a:cubicBezTo>
                  <a:cubicBezTo>
                    <a:pt x="173" y="159"/>
                    <a:pt x="183" y="149"/>
                    <a:pt x="183" y="137"/>
                  </a:cubicBezTo>
                  <a:cubicBezTo>
                    <a:pt x="183" y="45"/>
                    <a:pt x="183" y="45"/>
                    <a:pt x="183" y="45"/>
                  </a:cubicBezTo>
                  <a:cubicBezTo>
                    <a:pt x="183" y="34"/>
                    <a:pt x="173" y="24"/>
                    <a:pt x="161" y="24"/>
                  </a:cubicBezTo>
                  <a:cubicBezTo>
                    <a:pt x="154" y="24"/>
                    <a:pt x="154" y="24"/>
                    <a:pt x="154" y="24"/>
                  </a:cubicBezTo>
                  <a:cubicBezTo>
                    <a:pt x="140" y="0"/>
                    <a:pt x="140" y="0"/>
                    <a:pt x="140" y="0"/>
                  </a:cubicBezTo>
                  <a:lnTo>
                    <a:pt x="77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lIns="80296" tIns="40148" rIns="80296" bIns="40148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 sz="1580">
                <a:solidFill>
                  <a:prstClr val="black"/>
                </a:solidFill>
                <a:latin typeface="+mn-lt"/>
                <a:ea typeface="+mn-ea"/>
                <a:sym typeface="+mn-ea"/>
              </a:endParaRPr>
            </a:p>
          </p:txBody>
        </p:sp>
      </p:grpSp>
      <p:grpSp>
        <p:nvGrpSpPr>
          <p:cNvPr id="23568" name="组合 24"/>
          <p:cNvGrpSpPr>
            <a:grpSpLocks/>
          </p:cNvGrpSpPr>
          <p:nvPr/>
        </p:nvGrpSpPr>
        <p:grpSpPr bwMode="auto">
          <a:xfrm>
            <a:off x="4849813" y="1938338"/>
            <a:ext cx="2366962" cy="4637087"/>
            <a:chOff x="4580721" y="380237"/>
            <a:chExt cx="2681038" cy="5252005"/>
          </a:xfrm>
        </p:grpSpPr>
        <p:pic>
          <p:nvPicPr>
            <p:cNvPr id="23569" name="图片 2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80721" y="380237"/>
              <a:ext cx="2681038" cy="52520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" name="矩形 4"/>
            <p:cNvSpPr/>
            <p:nvPr/>
          </p:nvSpPr>
          <p:spPr>
            <a:xfrm>
              <a:off x="5188495" y="1097645"/>
              <a:ext cx="1648901" cy="3094387"/>
            </a:xfrm>
            <a:custGeom>
              <a:avLst/>
              <a:gdLst>
                <a:gd name="connsiteX0" fmla="*/ 0 w 1578634"/>
                <a:gd name="connsiteY0" fmla="*/ 0 h 3726611"/>
                <a:gd name="connsiteX1" fmla="*/ 1578634 w 1578634"/>
                <a:gd name="connsiteY1" fmla="*/ 0 h 3726611"/>
                <a:gd name="connsiteX2" fmla="*/ 1578634 w 1578634"/>
                <a:gd name="connsiteY2" fmla="*/ 3726611 h 3726611"/>
                <a:gd name="connsiteX3" fmla="*/ 0 w 1578634"/>
                <a:gd name="connsiteY3" fmla="*/ 3726611 h 3726611"/>
                <a:gd name="connsiteX4" fmla="*/ 0 w 1578634"/>
                <a:gd name="connsiteY4" fmla="*/ 0 h 3726611"/>
                <a:gd name="connsiteX0-1" fmla="*/ 0 w 1578634"/>
                <a:gd name="connsiteY0-2" fmla="*/ 0 h 4287443"/>
                <a:gd name="connsiteX1-3" fmla="*/ 1578634 w 1578634"/>
                <a:gd name="connsiteY1-4" fmla="*/ 0 h 4287443"/>
                <a:gd name="connsiteX2-5" fmla="*/ 1578634 w 1578634"/>
                <a:gd name="connsiteY2-6" fmla="*/ 3726611 h 4287443"/>
                <a:gd name="connsiteX3-7" fmla="*/ 0 w 1578634"/>
                <a:gd name="connsiteY3-8" fmla="*/ 4287443 h 4287443"/>
                <a:gd name="connsiteX4-9" fmla="*/ 0 w 1578634"/>
                <a:gd name="connsiteY4-10" fmla="*/ 0 h 4287443"/>
                <a:gd name="connsiteX0-11" fmla="*/ 0 w 1578634"/>
                <a:gd name="connsiteY0-12" fmla="*/ 0 h 4354499"/>
                <a:gd name="connsiteX1-13" fmla="*/ 1578634 w 1578634"/>
                <a:gd name="connsiteY1-14" fmla="*/ 0 h 4354499"/>
                <a:gd name="connsiteX2-15" fmla="*/ 1566442 w 1578634"/>
                <a:gd name="connsiteY2-16" fmla="*/ 4354499 h 4354499"/>
                <a:gd name="connsiteX3-17" fmla="*/ 0 w 1578634"/>
                <a:gd name="connsiteY3-18" fmla="*/ 4287443 h 4354499"/>
                <a:gd name="connsiteX4-19" fmla="*/ 0 w 1578634"/>
                <a:gd name="connsiteY4-20" fmla="*/ 0 h 4354499"/>
                <a:gd name="connsiteX0-21" fmla="*/ 0 w 1572538"/>
                <a:gd name="connsiteY0-22" fmla="*/ 0 h 4354499"/>
                <a:gd name="connsiteX1-23" fmla="*/ 1572538 w 1572538"/>
                <a:gd name="connsiteY1-24" fmla="*/ 341376 h 4354499"/>
                <a:gd name="connsiteX2-25" fmla="*/ 1566442 w 1572538"/>
                <a:gd name="connsiteY2-26" fmla="*/ 4354499 h 4354499"/>
                <a:gd name="connsiteX3-27" fmla="*/ 0 w 1572538"/>
                <a:gd name="connsiteY3-28" fmla="*/ 4287443 h 4354499"/>
                <a:gd name="connsiteX4-29" fmla="*/ 0 w 1572538"/>
                <a:gd name="connsiteY4-30" fmla="*/ 0 h 4354499"/>
                <a:gd name="connsiteX0-31" fmla="*/ 0 w 1566442"/>
                <a:gd name="connsiteY0-32" fmla="*/ 0 h 4354499"/>
                <a:gd name="connsiteX1-33" fmla="*/ 1505482 w 1566442"/>
                <a:gd name="connsiteY1-34" fmla="*/ 548640 h 4354499"/>
                <a:gd name="connsiteX2-35" fmla="*/ 1566442 w 1566442"/>
                <a:gd name="connsiteY2-36" fmla="*/ 4354499 h 4354499"/>
                <a:gd name="connsiteX3-37" fmla="*/ 0 w 1566442"/>
                <a:gd name="connsiteY3-38" fmla="*/ 4287443 h 4354499"/>
                <a:gd name="connsiteX4-39" fmla="*/ 0 w 1566442"/>
                <a:gd name="connsiteY4-40" fmla="*/ 0 h 4354499"/>
                <a:gd name="connsiteX0-41" fmla="*/ 0 w 1566442"/>
                <a:gd name="connsiteY0-42" fmla="*/ 0 h 4354499"/>
                <a:gd name="connsiteX1-43" fmla="*/ 1566442 w 1566442"/>
                <a:gd name="connsiteY1-44" fmla="*/ 633984 h 4354499"/>
                <a:gd name="connsiteX2-45" fmla="*/ 1566442 w 1566442"/>
                <a:gd name="connsiteY2-46" fmla="*/ 4354499 h 4354499"/>
                <a:gd name="connsiteX3-47" fmla="*/ 0 w 1566442"/>
                <a:gd name="connsiteY3-48" fmla="*/ 4287443 h 4354499"/>
                <a:gd name="connsiteX4-49" fmla="*/ 0 w 1566442"/>
                <a:gd name="connsiteY4-50" fmla="*/ 0 h 4354499"/>
                <a:gd name="connsiteX0-51" fmla="*/ 0 w 1769827"/>
                <a:gd name="connsiteY0-52" fmla="*/ 0 h 4354499"/>
                <a:gd name="connsiteX1-53" fmla="*/ 1769827 w 1769827"/>
                <a:gd name="connsiteY1-54" fmla="*/ 260018 h 4354499"/>
                <a:gd name="connsiteX2-55" fmla="*/ 1566442 w 1769827"/>
                <a:gd name="connsiteY2-56" fmla="*/ 4354499 h 4354499"/>
                <a:gd name="connsiteX3-57" fmla="*/ 0 w 1769827"/>
                <a:gd name="connsiteY3-58" fmla="*/ 4287443 h 4354499"/>
                <a:gd name="connsiteX4-59" fmla="*/ 0 w 1769827"/>
                <a:gd name="connsiteY4-60" fmla="*/ 0 h 4354499"/>
                <a:gd name="connsiteX0-61" fmla="*/ 0 w 1769827"/>
                <a:gd name="connsiteY0-62" fmla="*/ 0 h 4287443"/>
                <a:gd name="connsiteX1-63" fmla="*/ 1769827 w 1769827"/>
                <a:gd name="connsiteY1-64" fmla="*/ 260018 h 4287443"/>
                <a:gd name="connsiteX2-65" fmla="*/ 1750145 w 1769827"/>
                <a:gd name="connsiteY2-66" fmla="*/ 3291648 h 4287443"/>
                <a:gd name="connsiteX3-67" fmla="*/ 0 w 1769827"/>
                <a:gd name="connsiteY3-68" fmla="*/ 4287443 h 4287443"/>
                <a:gd name="connsiteX4-69" fmla="*/ 0 w 1769827"/>
                <a:gd name="connsiteY4-70" fmla="*/ 0 h 4287443"/>
                <a:gd name="connsiteX0-71" fmla="*/ 0 w 1769827"/>
                <a:gd name="connsiteY0-72" fmla="*/ 0 h 3291648"/>
                <a:gd name="connsiteX1-73" fmla="*/ 1769827 w 1769827"/>
                <a:gd name="connsiteY1-74" fmla="*/ 260018 h 3291648"/>
                <a:gd name="connsiteX2-75" fmla="*/ 1750145 w 1769827"/>
                <a:gd name="connsiteY2-76" fmla="*/ 3291648 h 3291648"/>
                <a:gd name="connsiteX3-77" fmla="*/ 32804 w 1769827"/>
                <a:gd name="connsiteY3-78" fmla="*/ 3132741 h 3291648"/>
                <a:gd name="connsiteX4-79" fmla="*/ 0 w 1769827"/>
                <a:gd name="connsiteY4-80" fmla="*/ 0 h 3291648"/>
                <a:gd name="connsiteX0-81" fmla="*/ 6561 w 1776388"/>
                <a:gd name="connsiteY0-82" fmla="*/ 0 h 3291648"/>
                <a:gd name="connsiteX1-83" fmla="*/ 1776388 w 1776388"/>
                <a:gd name="connsiteY1-84" fmla="*/ 260018 h 3291648"/>
                <a:gd name="connsiteX2-85" fmla="*/ 1756706 w 1776388"/>
                <a:gd name="connsiteY2-86" fmla="*/ 3291648 h 3291648"/>
                <a:gd name="connsiteX3-87" fmla="*/ 0 w 1776388"/>
                <a:gd name="connsiteY3-88" fmla="*/ 3277079 h 3291648"/>
                <a:gd name="connsiteX4-89" fmla="*/ 6561 w 1776388"/>
                <a:gd name="connsiteY4-90" fmla="*/ 0 h 3291648"/>
                <a:gd name="connsiteX0-91" fmla="*/ 6561 w 1776388"/>
                <a:gd name="connsiteY0-92" fmla="*/ 0 h 3317891"/>
                <a:gd name="connsiteX1-93" fmla="*/ 1776388 w 1776388"/>
                <a:gd name="connsiteY1-94" fmla="*/ 260018 h 3317891"/>
                <a:gd name="connsiteX2-95" fmla="*/ 1763266 w 1776388"/>
                <a:gd name="connsiteY2-96" fmla="*/ 3317891 h 3317891"/>
                <a:gd name="connsiteX3-97" fmla="*/ 0 w 1776388"/>
                <a:gd name="connsiteY3-98" fmla="*/ 3277079 h 3317891"/>
                <a:gd name="connsiteX4-99" fmla="*/ 6561 w 1776388"/>
                <a:gd name="connsiteY4-100" fmla="*/ 0 h 3317891"/>
                <a:gd name="connsiteX0-101" fmla="*/ 6561 w 1776388"/>
                <a:gd name="connsiteY0-102" fmla="*/ 0 h 3331013"/>
                <a:gd name="connsiteX1-103" fmla="*/ 1776388 w 1776388"/>
                <a:gd name="connsiteY1-104" fmla="*/ 273140 h 3331013"/>
                <a:gd name="connsiteX2-105" fmla="*/ 1763266 w 1776388"/>
                <a:gd name="connsiteY2-106" fmla="*/ 3331013 h 3331013"/>
                <a:gd name="connsiteX3-107" fmla="*/ 0 w 1776388"/>
                <a:gd name="connsiteY3-108" fmla="*/ 3290201 h 3331013"/>
                <a:gd name="connsiteX4-109" fmla="*/ 6561 w 1776388"/>
                <a:gd name="connsiteY4-110" fmla="*/ 0 h 3331013"/>
                <a:gd name="connsiteX0-111" fmla="*/ 6561 w 1776388"/>
                <a:gd name="connsiteY0-112" fmla="*/ 0 h 3331013"/>
                <a:gd name="connsiteX1-113" fmla="*/ 1776388 w 1776388"/>
                <a:gd name="connsiteY1-114" fmla="*/ 260018 h 3331013"/>
                <a:gd name="connsiteX2-115" fmla="*/ 1763266 w 1776388"/>
                <a:gd name="connsiteY2-116" fmla="*/ 3331013 h 3331013"/>
                <a:gd name="connsiteX3-117" fmla="*/ 0 w 1776388"/>
                <a:gd name="connsiteY3-118" fmla="*/ 3290201 h 3331013"/>
                <a:gd name="connsiteX4-119" fmla="*/ 6561 w 1776388"/>
                <a:gd name="connsiteY4-120" fmla="*/ 0 h 333101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776388" h="3331013">
                  <a:moveTo>
                    <a:pt x="6561" y="0"/>
                  </a:moveTo>
                  <a:lnTo>
                    <a:pt x="1776388" y="260018"/>
                  </a:lnTo>
                  <a:lnTo>
                    <a:pt x="1763266" y="3331013"/>
                  </a:lnTo>
                  <a:lnTo>
                    <a:pt x="0" y="3290201"/>
                  </a:lnTo>
                  <a:lnTo>
                    <a:pt x="6561" y="0"/>
                  </a:lnTo>
                  <a:close/>
                </a:path>
              </a:pathLst>
            </a:custGeom>
            <a:solidFill>
              <a:srgbClr val="C0AF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solidFill>
                  <a:prstClr val="white"/>
                </a:solidFill>
                <a:sym typeface="+mn-ea"/>
              </a:endParaRPr>
            </a:p>
          </p:txBody>
        </p:sp>
        <p:pic>
          <p:nvPicPr>
            <p:cNvPr id="23571" name="图片 27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39078" y="2022196"/>
              <a:ext cx="450984" cy="11896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1" name="图片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910" b="35510"/>
          <a:stretch>
            <a:fillRect/>
          </a:stretch>
        </p:blipFill>
        <p:spPr bwMode="auto">
          <a:xfrm>
            <a:off x="3743325" y="936625"/>
            <a:ext cx="8448675" cy="5921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椭圆 7"/>
          <p:cNvSpPr/>
          <p:nvPr/>
        </p:nvSpPr>
        <p:spPr>
          <a:xfrm>
            <a:off x="2249488" y="1639888"/>
            <a:ext cx="3570287" cy="3570287"/>
          </a:xfrm>
          <a:prstGeom prst="ellipse">
            <a:avLst/>
          </a:prstGeom>
          <a:solidFill>
            <a:srgbClr val="AE97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>
              <a:sym typeface="+mn-ea"/>
            </a:endParaRPr>
          </a:p>
        </p:txBody>
      </p:sp>
      <p:sp>
        <p:nvSpPr>
          <p:cNvPr id="25603" name="文本框 9"/>
          <p:cNvSpPr txBox="1">
            <a:spLocks noChangeArrowheads="1"/>
          </p:cNvSpPr>
          <p:nvPr/>
        </p:nvSpPr>
        <p:spPr bwMode="auto">
          <a:xfrm>
            <a:off x="2868613" y="3543300"/>
            <a:ext cx="267652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个人汇报</a:t>
            </a:r>
            <a:endParaRPr lang="zh-CN" altLang="en-US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604" name="文本框 10"/>
          <p:cNvSpPr txBox="1">
            <a:spLocks noChangeArrowheads="1"/>
          </p:cNvSpPr>
          <p:nvPr/>
        </p:nvSpPr>
        <p:spPr bwMode="auto">
          <a:xfrm>
            <a:off x="2868613" y="2836863"/>
            <a:ext cx="2676525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03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1" name="图片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910" b="35510"/>
          <a:stretch>
            <a:fillRect/>
          </a:stretch>
        </p:blipFill>
        <p:spPr bwMode="auto">
          <a:xfrm>
            <a:off x="3743325" y="936625"/>
            <a:ext cx="8448675" cy="5921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椭圆 7"/>
          <p:cNvSpPr/>
          <p:nvPr/>
        </p:nvSpPr>
        <p:spPr>
          <a:xfrm>
            <a:off x="2249488" y="1639888"/>
            <a:ext cx="3570287" cy="3570287"/>
          </a:xfrm>
          <a:prstGeom prst="ellipse">
            <a:avLst/>
          </a:prstGeom>
          <a:solidFill>
            <a:srgbClr val="AE97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>
              <a:sym typeface="+mn-ea"/>
            </a:endParaRPr>
          </a:p>
        </p:txBody>
      </p:sp>
      <p:sp>
        <p:nvSpPr>
          <p:cNvPr id="25603" name="文本框 9"/>
          <p:cNvSpPr txBox="1">
            <a:spLocks noChangeArrowheads="1"/>
          </p:cNvSpPr>
          <p:nvPr/>
        </p:nvSpPr>
        <p:spPr bwMode="auto">
          <a:xfrm>
            <a:off x="2868610" y="2778918"/>
            <a:ext cx="2676525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个人汇报</a:t>
            </a:r>
            <a:endParaRPr lang="zh-CN" altLang="en-US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604" name="文本框 10"/>
          <p:cNvSpPr txBox="1">
            <a:spLocks noChangeArrowheads="1"/>
          </p:cNvSpPr>
          <p:nvPr/>
        </p:nvSpPr>
        <p:spPr bwMode="auto">
          <a:xfrm>
            <a:off x="2868611" y="3543297"/>
            <a:ext cx="2676525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田靓靓</a:t>
            </a:r>
            <a:endParaRPr lang="en-US" altLang="zh-CN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746716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1" name="图片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910" b="35510"/>
          <a:stretch>
            <a:fillRect/>
          </a:stretch>
        </p:blipFill>
        <p:spPr bwMode="auto">
          <a:xfrm>
            <a:off x="3743325" y="936625"/>
            <a:ext cx="8448675" cy="5921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椭圆 7"/>
          <p:cNvSpPr/>
          <p:nvPr/>
        </p:nvSpPr>
        <p:spPr>
          <a:xfrm>
            <a:off x="2249488" y="1639888"/>
            <a:ext cx="3570287" cy="3570287"/>
          </a:xfrm>
          <a:prstGeom prst="ellipse">
            <a:avLst/>
          </a:prstGeom>
          <a:solidFill>
            <a:srgbClr val="AE97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>
              <a:sym typeface="+mn-ea"/>
            </a:endParaRPr>
          </a:p>
        </p:txBody>
      </p:sp>
      <p:sp>
        <p:nvSpPr>
          <p:cNvPr id="25603" name="文本框 9"/>
          <p:cNvSpPr txBox="1">
            <a:spLocks noChangeArrowheads="1"/>
          </p:cNvSpPr>
          <p:nvPr/>
        </p:nvSpPr>
        <p:spPr bwMode="auto">
          <a:xfrm>
            <a:off x="2868610" y="2778918"/>
            <a:ext cx="2676525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个人汇报</a:t>
            </a:r>
            <a:endParaRPr lang="zh-CN" altLang="en-US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604" name="文本框 10"/>
          <p:cNvSpPr txBox="1">
            <a:spLocks noChangeArrowheads="1"/>
          </p:cNvSpPr>
          <p:nvPr/>
        </p:nvSpPr>
        <p:spPr bwMode="auto">
          <a:xfrm>
            <a:off x="2868611" y="3543297"/>
            <a:ext cx="2676525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张晨</a:t>
            </a:r>
            <a:endParaRPr lang="en-US" altLang="zh-CN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709121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1" name="图片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910" b="35510"/>
          <a:stretch>
            <a:fillRect/>
          </a:stretch>
        </p:blipFill>
        <p:spPr bwMode="auto">
          <a:xfrm>
            <a:off x="3743325" y="936625"/>
            <a:ext cx="8448675" cy="5921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椭圆 7"/>
          <p:cNvSpPr/>
          <p:nvPr/>
        </p:nvSpPr>
        <p:spPr>
          <a:xfrm>
            <a:off x="2249488" y="1639888"/>
            <a:ext cx="3570287" cy="3570287"/>
          </a:xfrm>
          <a:prstGeom prst="ellipse">
            <a:avLst/>
          </a:prstGeom>
          <a:solidFill>
            <a:srgbClr val="AE97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>
              <a:sym typeface="+mn-ea"/>
            </a:endParaRPr>
          </a:p>
        </p:txBody>
      </p:sp>
      <p:sp>
        <p:nvSpPr>
          <p:cNvPr id="25603" name="文本框 9"/>
          <p:cNvSpPr txBox="1">
            <a:spLocks noChangeArrowheads="1"/>
          </p:cNvSpPr>
          <p:nvPr/>
        </p:nvSpPr>
        <p:spPr bwMode="auto">
          <a:xfrm>
            <a:off x="2868610" y="2778918"/>
            <a:ext cx="2676525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个人汇报</a:t>
            </a:r>
            <a:endParaRPr lang="zh-CN" altLang="en-US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604" name="文本框 10"/>
          <p:cNvSpPr txBox="1">
            <a:spLocks noChangeArrowheads="1"/>
          </p:cNvSpPr>
          <p:nvPr/>
        </p:nvSpPr>
        <p:spPr bwMode="auto">
          <a:xfrm>
            <a:off x="2868611" y="3543297"/>
            <a:ext cx="2676525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刘童</a:t>
            </a:r>
            <a:endParaRPr lang="en-US" altLang="zh-CN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709121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1" name="图片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910" b="35510"/>
          <a:stretch>
            <a:fillRect/>
          </a:stretch>
        </p:blipFill>
        <p:spPr bwMode="auto">
          <a:xfrm>
            <a:off x="3743325" y="936625"/>
            <a:ext cx="8448675" cy="5921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椭圆 7"/>
          <p:cNvSpPr/>
          <p:nvPr/>
        </p:nvSpPr>
        <p:spPr>
          <a:xfrm>
            <a:off x="2249488" y="1639888"/>
            <a:ext cx="3570287" cy="3570287"/>
          </a:xfrm>
          <a:prstGeom prst="ellipse">
            <a:avLst/>
          </a:prstGeom>
          <a:solidFill>
            <a:srgbClr val="AE97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>
              <a:sym typeface="+mn-ea"/>
            </a:endParaRPr>
          </a:p>
        </p:txBody>
      </p:sp>
      <p:sp>
        <p:nvSpPr>
          <p:cNvPr id="25603" name="文本框 9"/>
          <p:cNvSpPr txBox="1">
            <a:spLocks noChangeArrowheads="1"/>
          </p:cNvSpPr>
          <p:nvPr/>
        </p:nvSpPr>
        <p:spPr bwMode="auto">
          <a:xfrm>
            <a:off x="2868610" y="2778918"/>
            <a:ext cx="2676525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个人汇报</a:t>
            </a:r>
            <a:endParaRPr lang="zh-CN" altLang="en-US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604" name="文本框 10"/>
          <p:cNvSpPr txBox="1">
            <a:spLocks noChangeArrowheads="1"/>
          </p:cNvSpPr>
          <p:nvPr/>
        </p:nvSpPr>
        <p:spPr bwMode="auto">
          <a:xfrm>
            <a:off x="2868611" y="3543297"/>
            <a:ext cx="2676525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边策</a:t>
            </a:r>
            <a:endParaRPr lang="en-US" altLang="zh-CN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709121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1" name="图片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910" b="35510"/>
          <a:stretch>
            <a:fillRect/>
          </a:stretch>
        </p:blipFill>
        <p:spPr bwMode="auto">
          <a:xfrm>
            <a:off x="3743325" y="936625"/>
            <a:ext cx="8448675" cy="5921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椭圆 7"/>
          <p:cNvSpPr/>
          <p:nvPr/>
        </p:nvSpPr>
        <p:spPr>
          <a:xfrm>
            <a:off x="2249488" y="1639888"/>
            <a:ext cx="3570287" cy="3570287"/>
          </a:xfrm>
          <a:prstGeom prst="ellipse">
            <a:avLst/>
          </a:prstGeom>
          <a:solidFill>
            <a:srgbClr val="AE97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>
              <a:sym typeface="+mn-ea"/>
            </a:endParaRPr>
          </a:p>
        </p:txBody>
      </p:sp>
      <p:sp>
        <p:nvSpPr>
          <p:cNvPr id="25603" name="文本框 9"/>
          <p:cNvSpPr txBox="1">
            <a:spLocks noChangeArrowheads="1"/>
          </p:cNvSpPr>
          <p:nvPr/>
        </p:nvSpPr>
        <p:spPr bwMode="auto">
          <a:xfrm>
            <a:off x="2868610" y="2778918"/>
            <a:ext cx="2676525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个人汇报</a:t>
            </a:r>
            <a:endParaRPr lang="zh-CN" altLang="en-US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604" name="文本框 10"/>
          <p:cNvSpPr txBox="1">
            <a:spLocks noChangeArrowheads="1"/>
          </p:cNvSpPr>
          <p:nvPr/>
        </p:nvSpPr>
        <p:spPr bwMode="auto">
          <a:xfrm>
            <a:off x="2868611" y="3543297"/>
            <a:ext cx="2676525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吴应福</a:t>
            </a:r>
            <a:endParaRPr lang="en-US" altLang="zh-CN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709121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2"/>
          <p:cNvSpPr/>
          <p:nvPr/>
        </p:nvSpPr>
        <p:spPr>
          <a:xfrm>
            <a:off x="6429375" y="2813050"/>
            <a:ext cx="1417638" cy="141605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85000"/>
                </a:schemeClr>
              </a:gs>
            </a:gsLst>
            <a:lin ang="16200000" scaled="1"/>
            <a:tileRect/>
          </a:gradFill>
          <a:ln w="12700">
            <a:solidFill>
              <a:schemeClr val="bg1"/>
            </a:solidFill>
          </a:ln>
          <a:effectLst>
            <a:outerShdw blurRad="152400" dist="63500" dir="8100000" algn="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 sz="3190">
              <a:solidFill>
                <a:prstClr val="white"/>
              </a:solidFill>
              <a:sym typeface="+mn-ea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6837577" y="3231645"/>
            <a:ext cx="600890" cy="670860"/>
            <a:chOff x="6016626" y="5110164"/>
            <a:chExt cx="231775" cy="258763"/>
          </a:xfrm>
          <a:solidFill>
            <a:srgbClr val="AE97C0"/>
          </a:solidFill>
        </p:grpSpPr>
        <p:sp>
          <p:nvSpPr>
            <p:cNvPr id="6" name="Rectangle 74"/>
            <p:cNvSpPr>
              <a:spLocks noChangeArrowheads="1"/>
            </p:cNvSpPr>
            <p:nvPr/>
          </p:nvSpPr>
          <p:spPr bwMode="auto">
            <a:xfrm>
              <a:off x="6119813" y="5281614"/>
              <a:ext cx="23813" cy="87313"/>
            </a:xfrm>
            <a:prstGeom prst="rect">
              <a:avLst/>
            </a:prstGeom>
            <a:grpFill/>
            <a:ln w="63500" cap="flat" cmpd="sng">
              <a:solidFill>
                <a:srgbClr val="000000">
                  <a:alpha val="0"/>
                </a:srgbClr>
              </a:solidFill>
              <a:prstDash val="solid"/>
              <a:miter lim="0"/>
            </a:ln>
            <a:effectLst/>
          </p:spPr>
          <p:txBody>
            <a:bodyPr lIns="0" tIns="0" rIns="0" bIns="0" anchor="ctr"/>
            <a:lstStyle/>
            <a:p>
              <a:pPr defTabSz="584200"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endParaRPr>
            </a:p>
          </p:txBody>
        </p:sp>
        <p:sp>
          <p:nvSpPr>
            <p:cNvPr id="7" name="Freeform 75"/>
            <p:cNvSpPr/>
            <p:nvPr/>
          </p:nvSpPr>
          <p:spPr bwMode="auto">
            <a:xfrm>
              <a:off x="6016626" y="5110164"/>
              <a:ext cx="207963" cy="73025"/>
            </a:xfrm>
            <a:custGeom>
              <a:avLst/>
              <a:gdLst>
                <a:gd name="T0" fmla="*/ 115 w 231"/>
                <a:gd name="T1" fmla="*/ 28 h 81"/>
                <a:gd name="T2" fmla="*/ 30 w 231"/>
                <a:gd name="T3" fmla="*/ 28 h 81"/>
                <a:gd name="T4" fmla="*/ 25 w 231"/>
                <a:gd name="T5" fmla="*/ 30 h 81"/>
                <a:gd name="T6" fmla="*/ 2 w 231"/>
                <a:gd name="T7" fmla="*/ 50 h 81"/>
                <a:gd name="T8" fmla="*/ 0 w 231"/>
                <a:gd name="T9" fmla="*/ 54 h 81"/>
                <a:gd name="T10" fmla="*/ 0 w 231"/>
                <a:gd name="T11" fmla="*/ 55 h 81"/>
                <a:gd name="T12" fmla="*/ 2 w 231"/>
                <a:gd name="T13" fmla="*/ 60 h 81"/>
                <a:gd name="T14" fmla="*/ 25 w 231"/>
                <a:gd name="T15" fmla="*/ 79 h 81"/>
                <a:gd name="T16" fmla="*/ 30 w 231"/>
                <a:gd name="T17" fmla="*/ 81 h 81"/>
                <a:gd name="T18" fmla="*/ 229 w 231"/>
                <a:gd name="T19" fmla="*/ 81 h 81"/>
                <a:gd name="T20" fmla="*/ 231 w 231"/>
                <a:gd name="T21" fmla="*/ 78 h 81"/>
                <a:gd name="T22" fmla="*/ 231 w 231"/>
                <a:gd name="T23" fmla="*/ 31 h 81"/>
                <a:gd name="T24" fmla="*/ 229 w 231"/>
                <a:gd name="T25" fmla="*/ 28 h 81"/>
                <a:gd name="T26" fmla="*/ 142 w 231"/>
                <a:gd name="T27" fmla="*/ 28 h 81"/>
                <a:gd name="T28" fmla="*/ 142 w 231"/>
                <a:gd name="T29" fmla="*/ 13 h 81"/>
                <a:gd name="T30" fmla="*/ 142 w 231"/>
                <a:gd name="T31" fmla="*/ 0 h 81"/>
                <a:gd name="T32" fmla="*/ 115 w 231"/>
                <a:gd name="T33" fmla="*/ 0 h 81"/>
                <a:gd name="T34" fmla="*/ 115 w 231"/>
                <a:gd name="T35" fmla="*/ 13 h 81"/>
                <a:gd name="T36" fmla="*/ 115 w 231"/>
                <a:gd name="T37" fmla="*/ 28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1" h="81">
                  <a:moveTo>
                    <a:pt x="115" y="28"/>
                  </a:moveTo>
                  <a:cubicBezTo>
                    <a:pt x="30" y="28"/>
                    <a:pt x="30" y="28"/>
                    <a:pt x="30" y="28"/>
                  </a:cubicBezTo>
                  <a:cubicBezTo>
                    <a:pt x="28" y="28"/>
                    <a:pt x="26" y="29"/>
                    <a:pt x="25" y="3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1" y="51"/>
                    <a:pt x="0" y="53"/>
                    <a:pt x="0" y="54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56"/>
                    <a:pt x="1" y="59"/>
                    <a:pt x="2" y="60"/>
                  </a:cubicBezTo>
                  <a:cubicBezTo>
                    <a:pt x="25" y="79"/>
                    <a:pt x="25" y="79"/>
                    <a:pt x="25" y="79"/>
                  </a:cubicBezTo>
                  <a:cubicBezTo>
                    <a:pt x="26" y="80"/>
                    <a:pt x="28" y="81"/>
                    <a:pt x="30" y="81"/>
                  </a:cubicBezTo>
                  <a:cubicBezTo>
                    <a:pt x="229" y="81"/>
                    <a:pt x="229" y="81"/>
                    <a:pt x="229" y="81"/>
                  </a:cubicBezTo>
                  <a:cubicBezTo>
                    <a:pt x="230" y="81"/>
                    <a:pt x="231" y="80"/>
                    <a:pt x="231" y="78"/>
                  </a:cubicBezTo>
                  <a:cubicBezTo>
                    <a:pt x="231" y="31"/>
                    <a:pt x="231" y="31"/>
                    <a:pt x="231" y="31"/>
                  </a:cubicBezTo>
                  <a:cubicBezTo>
                    <a:pt x="231" y="30"/>
                    <a:pt x="230" y="28"/>
                    <a:pt x="229" y="28"/>
                  </a:cubicBezTo>
                  <a:cubicBezTo>
                    <a:pt x="142" y="28"/>
                    <a:pt x="142" y="28"/>
                    <a:pt x="142" y="28"/>
                  </a:cubicBezTo>
                  <a:cubicBezTo>
                    <a:pt x="142" y="13"/>
                    <a:pt x="142" y="13"/>
                    <a:pt x="142" y="13"/>
                  </a:cubicBezTo>
                  <a:cubicBezTo>
                    <a:pt x="142" y="0"/>
                    <a:pt x="142" y="0"/>
                    <a:pt x="142" y="0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115" y="13"/>
                    <a:pt x="115" y="13"/>
                    <a:pt x="115" y="13"/>
                  </a:cubicBezTo>
                  <a:lnTo>
                    <a:pt x="115" y="28"/>
                  </a:lnTo>
                  <a:close/>
                </a:path>
              </a:pathLst>
            </a:custGeom>
            <a:grpFill/>
            <a:ln w="63500" cap="flat" cmpd="sng">
              <a:solidFill>
                <a:srgbClr val="000000">
                  <a:alpha val="0"/>
                </a:srgbClr>
              </a:solidFill>
              <a:prstDash val="solid"/>
              <a:miter lim="0"/>
            </a:ln>
            <a:effectLst/>
          </p:spPr>
          <p:txBody>
            <a:bodyPr lIns="0" tIns="0" rIns="0" bIns="0" anchor="ctr"/>
            <a:lstStyle/>
            <a:p>
              <a:pPr defTabSz="584200"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endParaRPr>
            </a:p>
          </p:txBody>
        </p:sp>
        <p:sp>
          <p:nvSpPr>
            <p:cNvPr id="8" name="Freeform 76"/>
            <p:cNvSpPr/>
            <p:nvPr/>
          </p:nvSpPr>
          <p:spPr bwMode="auto">
            <a:xfrm>
              <a:off x="6040438" y="5197476"/>
              <a:ext cx="207963" cy="71438"/>
            </a:xfrm>
            <a:custGeom>
              <a:avLst/>
              <a:gdLst>
                <a:gd name="T0" fmla="*/ 89 w 231"/>
                <a:gd name="T1" fmla="*/ 27 h 80"/>
                <a:gd name="T2" fmla="*/ 3 w 231"/>
                <a:gd name="T3" fmla="*/ 27 h 80"/>
                <a:gd name="T4" fmla="*/ 0 w 231"/>
                <a:gd name="T5" fmla="*/ 30 h 80"/>
                <a:gd name="T6" fmla="*/ 0 w 231"/>
                <a:gd name="T7" fmla="*/ 77 h 80"/>
                <a:gd name="T8" fmla="*/ 3 w 231"/>
                <a:gd name="T9" fmla="*/ 80 h 80"/>
                <a:gd name="T10" fmla="*/ 202 w 231"/>
                <a:gd name="T11" fmla="*/ 80 h 80"/>
                <a:gd name="T12" fmla="*/ 206 w 231"/>
                <a:gd name="T13" fmla="*/ 78 h 80"/>
                <a:gd name="T14" fmla="*/ 229 w 231"/>
                <a:gd name="T15" fmla="*/ 59 h 80"/>
                <a:gd name="T16" fmla="*/ 231 w 231"/>
                <a:gd name="T17" fmla="*/ 54 h 80"/>
                <a:gd name="T18" fmla="*/ 231 w 231"/>
                <a:gd name="T19" fmla="*/ 53 h 80"/>
                <a:gd name="T20" fmla="*/ 229 w 231"/>
                <a:gd name="T21" fmla="*/ 49 h 80"/>
                <a:gd name="T22" fmla="*/ 206 w 231"/>
                <a:gd name="T23" fmla="*/ 29 h 80"/>
                <a:gd name="T24" fmla="*/ 202 w 231"/>
                <a:gd name="T25" fmla="*/ 27 h 80"/>
                <a:gd name="T26" fmla="*/ 116 w 231"/>
                <a:gd name="T27" fmla="*/ 27 h 80"/>
                <a:gd name="T28" fmla="*/ 116 w 231"/>
                <a:gd name="T29" fmla="*/ 12 h 80"/>
                <a:gd name="T30" fmla="*/ 116 w 231"/>
                <a:gd name="T31" fmla="*/ 1 h 80"/>
                <a:gd name="T32" fmla="*/ 116 w 231"/>
                <a:gd name="T33" fmla="*/ 0 h 80"/>
                <a:gd name="T34" fmla="*/ 89 w 231"/>
                <a:gd name="T35" fmla="*/ 0 h 80"/>
                <a:gd name="T36" fmla="*/ 89 w 231"/>
                <a:gd name="T37" fmla="*/ 1 h 80"/>
                <a:gd name="T38" fmla="*/ 89 w 231"/>
                <a:gd name="T39" fmla="*/ 12 h 80"/>
                <a:gd name="T40" fmla="*/ 89 w 231"/>
                <a:gd name="T41" fmla="*/ 27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31" h="80">
                  <a:moveTo>
                    <a:pt x="89" y="27"/>
                  </a:moveTo>
                  <a:cubicBezTo>
                    <a:pt x="3" y="27"/>
                    <a:pt x="3" y="27"/>
                    <a:pt x="3" y="27"/>
                  </a:cubicBezTo>
                  <a:cubicBezTo>
                    <a:pt x="1" y="27"/>
                    <a:pt x="0" y="29"/>
                    <a:pt x="0" y="3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9"/>
                    <a:pt x="1" y="80"/>
                    <a:pt x="3" y="80"/>
                  </a:cubicBezTo>
                  <a:cubicBezTo>
                    <a:pt x="202" y="80"/>
                    <a:pt x="202" y="80"/>
                    <a:pt x="202" y="80"/>
                  </a:cubicBezTo>
                  <a:cubicBezTo>
                    <a:pt x="203" y="80"/>
                    <a:pt x="205" y="79"/>
                    <a:pt x="206" y="78"/>
                  </a:cubicBezTo>
                  <a:cubicBezTo>
                    <a:pt x="229" y="59"/>
                    <a:pt x="229" y="59"/>
                    <a:pt x="229" y="59"/>
                  </a:cubicBezTo>
                  <a:cubicBezTo>
                    <a:pt x="230" y="58"/>
                    <a:pt x="231" y="55"/>
                    <a:pt x="231" y="54"/>
                  </a:cubicBezTo>
                  <a:cubicBezTo>
                    <a:pt x="231" y="53"/>
                    <a:pt x="231" y="53"/>
                    <a:pt x="231" y="53"/>
                  </a:cubicBezTo>
                  <a:cubicBezTo>
                    <a:pt x="231" y="52"/>
                    <a:pt x="230" y="50"/>
                    <a:pt x="229" y="49"/>
                  </a:cubicBezTo>
                  <a:cubicBezTo>
                    <a:pt x="206" y="29"/>
                    <a:pt x="206" y="29"/>
                    <a:pt x="206" y="29"/>
                  </a:cubicBezTo>
                  <a:cubicBezTo>
                    <a:pt x="205" y="28"/>
                    <a:pt x="203" y="27"/>
                    <a:pt x="202" y="27"/>
                  </a:cubicBezTo>
                  <a:cubicBezTo>
                    <a:pt x="116" y="27"/>
                    <a:pt x="116" y="27"/>
                    <a:pt x="116" y="27"/>
                  </a:cubicBezTo>
                  <a:cubicBezTo>
                    <a:pt x="116" y="12"/>
                    <a:pt x="116" y="12"/>
                    <a:pt x="116" y="12"/>
                  </a:cubicBezTo>
                  <a:cubicBezTo>
                    <a:pt x="116" y="1"/>
                    <a:pt x="116" y="1"/>
                    <a:pt x="116" y="1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89" y="1"/>
                    <a:pt x="89" y="1"/>
                    <a:pt x="89" y="1"/>
                  </a:cubicBezTo>
                  <a:cubicBezTo>
                    <a:pt x="89" y="12"/>
                    <a:pt x="89" y="12"/>
                    <a:pt x="89" y="12"/>
                  </a:cubicBezTo>
                  <a:lnTo>
                    <a:pt x="89" y="27"/>
                  </a:lnTo>
                  <a:close/>
                </a:path>
              </a:pathLst>
            </a:custGeom>
            <a:grpFill/>
            <a:ln w="63500" cap="flat" cmpd="sng">
              <a:solidFill>
                <a:srgbClr val="000000">
                  <a:alpha val="0"/>
                </a:srgbClr>
              </a:solidFill>
              <a:prstDash val="solid"/>
              <a:miter lim="0"/>
            </a:ln>
            <a:effectLst/>
          </p:spPr>
          <p:txBody>
            <a:bodyPr lIns="0" tIns="0" rIns="0" bIns="0" anchor="ctr"/>
            <a:lstStyle/>
            <a:p>
              <a:pPr defTabSz="584200"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endParaRPr>
            </a:p>
          </p:txBody>
        </p:sp>
      </p:grpSp>
      <p:sp>
        <p:nvSpPr>
          <p:cNvPr id="9" name="椭圆 8"/>
          <p:cNvSpPr/>
          <p:nvPr/>
        </p:nvSpPr>
        <p:spPr>
          <a:xfrm>
            <a:off x="8645525" y="2813050"/>
            <a:ext cx="1416050" cy="141605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85000"/>
                </a:schemeClr>
              </a:gs>
            </a:gsLst>
            <a:lin ang="16200000" scaled="1"/>
            <a:tileRect/>
          </a:gradFill>
          <a:ln w="12700">
            <a:solidFill>
              <a:schemeClr val="bg1"/>
            </a:solidFill>
          </a:ln>
          <a:effectLst>
            <a:outerShdw blurRad="152400" dist="63500" dir="8100000" algn="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 sz="3190">
              <a:solidFill>
                <a:prstClr val="white"/>
              </a:solidFill>
              <a:sym typeface="+mn-ea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9171014" y="3231650"/>
            <a:ext cx="572079" cy="670856"/>
            <a:chOff x="6537326" y="5110164"/>
            <a:chExt cx="220662" cy="258762"/>
          </a:xfrm>
          <a:solidFill>
            <a:srgbClr val="AE97C0"/>
          </a:solidFill>
        </p:grpSpPr>
        <p:sp>
          <p:nvSpPr>
            <p:cNvPr id="11" name="Freeform 77"/>
            <p:cNvSpPr/>
            <p:nvPr/>
          </p:nvSpPr>
          <p:spPr bwMode="auto">
            <a:xfrm>
              <a:off x="6580188" y="5110164"/>
              <a:ext cx="177800" cy="149225"/>
            </a:xfrm>
            <a:custGeom>
              <a:avLst/>
              <a:gdLst>
                <a:gd name="T0" fmla="*/ 134 w 196"/>
                <a:gd name="T1" fmla="*/ 102 h 167"/>
                <a:gd name="T2" fmla="*/ 196 w 196"/>
                <a:gd name="T3" fmla="*/ 34 h 167"/>
                <a:gd name="T4" fmla="*/ 76 w 196"/>
                <a:gd name="T5" fmla="*/ 22 h 167"/>
                <a:gd name="T6" fmla="*/ 0 w 196"/>
                <a:gd name="T7" fmla="*/ 2 h 167"/>
                <a:gd name="T8" fmla="*/ 0 w 196"/>
                <a:gd name="T9" fmla="*/ 137 h 167"/>
                <a:gd name="T10" fmla="*/ 39 w 196"/>
                <a:gd name="T11" fmla="*/ 135 h 167"/>
                <a:gd name="T12" fmla="*/ 191 w 196"/>
                <a:gd name="T13" fmla="*/ 160 h 167"/>
                <a:gd name="T14" fmla="*/ 134 w 196"/>
                <a:gd name="T15" fmla="*/ 102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6" h="167">
                  <a:moveTo>
                    <a:pt x="134" y="102"/>
                  </a:moveTo>
                  <a:cubicBezTo>
                    <a:pt x="134" y="87"/>
                    <a:pt x="196" y="34"/>
                    <a:pt x="196" y="34"/>
                  </a:cubicBezTo>
                  <a:cubicBezTo>
                    <a:pt x="164" y="48"/>
                    <a:pt x="117" y="44"/>
                    <a:pt x="76" y="22"/>
                  </a:cubicBezTo>
                  <a:cubicBezTo>
                    <a:pt x="35" y="0"/>
                    <a:pt x="0" y="2"/>
                    <a:pt x="0" y="2"/>
                  </a:cubicBezTo>
                  <a:cubicBezTo>
                    <a:pt x="0" y="137"/>
                    <a:pt x="0" y="137"/>
                    <a:pt x="0" y="137"/>
                  </a:cubicBezTo>
                  <a:cubicBezTo>
                    <a:pt x="2" y="136"/>
                    <a:pt x="11" y="133"/>
                    <a:pt x="39" y="135"/>
                  </a:cubicBezTo>
                  <a:cubicBezTo>
                    <a:pt x="73" y="139"/>
                    <a:pt x="160" y="167"/>
                    <a:pt x="191" y="160"/>
                  </a:cubicBezTo>
                  <a:cubicBezTo>
                    <a:pt x="191" y="160"/>
                    <a:pt x="134" y="112"/>
                    <a:pt x="134" y="102"/>
                  </a:cubicBezTo>
                  <a:close/>
                </a:path>
              </a:pathLst>
            </a:custGeom>
            <a:grpFill/>
            <a:ln w="63500" cap="flat" cmpd="sng">
              <a:solidFill>
                <a:srgbClr val="000000">
                  <a:alpha val="0"/>
                </a:srgbClr>
              </a:solidFill>
              <a:prstDash val="solid"/>
              <a:miter lim="0"/>
            </a:ln>
            <a:effectLst/>
          </p:spPr>
          <p:txBody>
            <a:bodyPr lIns="0" tIns="0" rIns="0" bIns="0" anchor="ctr"/>
            <a:lstStyle/>
            <a:p>
              <a:pPr defTabSz="584200"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endParaRPr>
            </a:p>
          </p:txBody>
        </p:sp>
        <p:sp>
          <p:nvSpPr>
            <p:cNvPr id="12" name="Rectangle 78"/>
            <p:cNvSpPr>
              <a:spLocks noChangeArrowheads="1"/>
            </p:cNvSpPr>
            <p:nvPr/>
          </p:nvSpPr>
          <p:spPr bwMode="auto">
            <a:xfrm>
              <a:off x="6537326" y="5111751"/>
              <a:ext cx="22225" cy="257175"/>
            </a:xfrm>
            <a:prstGeom prst="rect">
              <a:avLst/>
            </a:prstGeom>
            <a:grpFill/>
            <a:ln w="63500" cap="flat" cmpd="sng">
              <a:solidFill>
                <a:srgbClr val="000000">
                  <a:alpha val="0"/>
                </a:srgbClr>
              </a:solidFill>
              <a:prstDash val="solid"/>
              <a:miter lim="0"/>
            </a:ln>
            <a:effectLst/>
          </p:spPr>
          <p:txBody>
            <a:bodyPr lIns="0" tIns="0" rIns="0" bIns="0" anchor="ctr"/>
            <a:lstStyle/>
            <a:p>
              <a:pPr defTabSz="584200"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endParaRPr>
            </a:p>
          </p:txBody>
        </p:sp>
      </p:grpSp>
      <p:sp>
        <p:nvSpPr>
          <p:cNvPr id="14" name="椭圆 13"/>
          <p:cNvSpPr/>
          <p:nvPr/>
        </p:nvSpPr>
        <p:spPr>
          <a:xfrm>
            <a:off x="1998663" y="2813050"/>
            <a:ext cx="1416050" cy="141605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85000"/>
                </a:schemeClr>
              </a:gs>
            </a:gsLst>
            <a:lin ang="16200000" scaled="1"/>
            <a:tileRect/>
          </a:gradFill>
          <a:ln w="12700">
            <a:solidFill>
              <a:schemeClr val="bg1"/>
            </a:solidFill>
          </a:ln>
          <a:effectLst>
            <a:outerShdw blurRad="152400" dist="63500" dir="8100000" algn="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 sz="3190">
              <a:solidFill>
                <a:prstClr val="white"/>
              </a:solidFill>
              <a:sym typeface="+mn-ea"/>
            </a:endParaRPr>
          </a:p>
        </p:txBody>
      </p:sp>
      <p:sp>
        <p:nvSpPr>
          <p:cNvPr id="15" name="Freeform 251"/>
          <p:cNvSpPr>
            <a:spLocks noEditPoints="1"/>
          </p:cNvSpPr>
          <p:nvPr/>
        </p:nvSpPr>
        <p:spPr bwMode="auto">
          <a:xfrm>
            <a:off x="2354263" y="3192463"/>
            <a:ext cx="704850" cy="658812"/>
          </a:xfrm>
          <a:custGeom>
            <a:avLst/>
            <a:gdLst>
              <a:gd name="T0" fmla="*/ 266 w 301"/>
              <a:gd name="T1" fmla="*/ 192 h 282"/>
              <a:gd name="T2" fmla="*/ 234 w 301"/>
              <a:gd name="T3" fmla="*/ 69 h 282"/>
              <a:gd name="T4" fmla="*/ 81 w 301"/>
              <a:gd name="T5" fmla="*/ 36 h 282"/>
              <a:gd name="T6" fmla="*/ 32 w 301"/>
              <a:gd name="T7" fmla="*/ 3 h 282"/>
              <a:gd name="T8" fmla="*/ 12 w 301"/>
              <a:gd name="T9" fmla="*/ 13 h 282"/>
              <a:gd name="T10" fmla="*/ 61 w 301"/>
              <a:gd name="T11" fmla="*/ 57 h 282"/>
              <a:gd name="T12" fmla="*/ 132 w 301"/>
              <a:gd name="T13" fmla="*/ 249 h 282"/>
              <a:gd name="T14" fmla="*/ 301 w 301"/>
              <a:gd name="T15" fmla="*/ 260 h 282"/>
              <a:gd name="T16" fmla="*/ 266 w 301"/>
              <a:gd name="T17" fmla="*/ 192 h 282"/>
              <a:gd name="T18" fmla="*/ 242 w 301"/>
              <a:gd name="T19" fmla="*/ 232 h 282"/>
              <a:gd name="T20" fmla="*/ 240 w 301"/>
              <a:gd name="T21" fmla="*/ 233 h 282"/>
              <a:gd name="T22" fmla="*/ 238 w 301"/>
              <a:gd name="T23" fmla="*/ 232 h 282"/>
              <a:gd name="T24" fmla="*/ 159 w 301"/>
              <a:gd name="T25" fmla="*/ 138 h 282"/>
              <a:gd name="T26" fmla="*/ 106 w 301"/>
              <a:gd name="T27" fmla="*/ 75 h 282"/>
              <a:gd name="T28" fmla="*/ 106 w 301"/>
              <a:gd name="T29" fmla="*/ 71 h 282"/>
              <a:gd name="T30" fmla="*/ 109 w 301"/>
              <a:gd name="T31" fmla="*/ 71 h 282"/>
              <a:gd name="T32" fmla="*/ 178 w 301"/>
              <a:gd name="T33" fmla="*/ 122 h 282"/>
              <a:gd name="T34" fmla="*/ 243 w 301"/>
              <a:gd name="T35" fmla="*/ 229 h 282"/>
              <a:gd name="T36" fmla="*/ 242 w 301"/>
              <a:gd name="T37" fmla="*/ 232 h 2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301" h="282">
                <a:moveTo>
                  <a:pt x="266" y="192"/>
                </a:moveTo>
                <a:cubicBezTo>
                  <a:pt x="268" y="152"/>
                  <a:pt x="252" y="95"/>
                  <a:pt x="234" y="69"/>
                </a:cubicBezTo>
                <a:cubicBezTo>
                  <a:pt x="197" y="16"/>
                  <a:pt x="116" y="0"/>
                  <a:pt x="81" y="36"/>
                </a:cubicBezTo>
                <a:cubicBezTo>
                  <a:pt x="74" y="43"/>
                  <a:pt x="32" y="3"/>
                  <a:pt x="32" y="3"/>
                </a:cubicBezTo>
                <a:cubicBezTo>
                  <a:pt x="12" y="13"/>
                  <a:pt x="12" y="13"/>
                  <a:pt x="12" y="13"/>
                </a:cubicBezTo>
                <a:cubicBezTo>
                  <a:pt x="61" y="57"/>
                  <a:pt x="61" y="57"/>
                  <a:pt x="61" y="57"/>
                </a:cubicBezTo>
                <a:cubicBezTo>
                  <a:pt x="61" y="57"/>
                  <a:pt x="0" y="152"/>
                  <a:pt x="132" y="249"/>
                </a:cubicBezTo>
                <a:cubicBezTo>
                  <a:pt x="177" y="282"/>
                  <a:pt x="241" y="269"/>
                  <a:pt x="301" y="260"/>
                </a:cubicBezTo>
                <a:cubicBezTo>
                  <a:pt x="301" y="260"/>
                  <a:pt x="265" y="248"/>
                  <a:pt x="266" y="192"/>
                </a:cubicBezTo>
                <a:close/>
                <a:moveTo>
                  <a:pt x="242" y="232"/>
                </a:moveTo>
                <a:cubicBezTo>
                  <a:pt x="241" y="233"/>
                  <a:pt x="241" y="233"/>
                  <a:pt x="240" y="233"/>
                </a:cubicBezTo>
                <a:cubicBezTo>
                  <a:pt x="240" y="233"/>
                  <a:pt x="239" y="232"/>
                  <a:pt x="238" y="232"/>
                </a:cubicBezTo>
                <a:cubicBezTo>
                  <a:pt x="238" y="232"/>
                  <a:pt x="198" y="182"/>
                  <a:pt x="159" y="138"/>
                </a:cubicBezTo>
                <a:cubicBezTo>
                  <a:pt x="115" y="89"/>
                  <a:pt x="106" y="75"/>
                  <a:pt x="106" y="75"/>
                </a:cubicBezTo>
                <a:cubicBezTo>
                  <a:pt x="105" y="74"/>
                  <a:pt x="105" y="72"/>
                  <a:pt x="106" y="71"/>
                </a:cubicBezTo>
                <a:cubicBezTo>
                  <a:pt x="107" y="71"/>
                  <a:pt x="108" y="70"/>
                  <a:pt x="109" y="71"/>
                </a:cubicBezTo>
                <a:cubicBezTo>
                  <a:pt x="109" y="71"/>
                  <a:pt x="144" y="87"/>
                  <a:pt x="178" y="122"/>
                </a:cubicBezTo>
                <a:cubicBezTo>
                  <a:pt x="210" y="156"/>
                  <a:pt x="243" y="229"/>
                  <a:pt x="243" y="229"/>
                </a:cubicBezTo>
                <a:cubicBezTo>
                  <a:pt x="243" y="230"/>
                  <a:pt x="243" y="232"/>
                  <a:pt x="242" y="232"/>
                </a:cubicBezTo>
                <a:close/>
              </a:path>
            </a:pathLst>
          </a:custGeom>
          <a:solidFill>
            <a:srgbClr val="AE97C0"/>
          </a:solidFill>
          <a:ln w="63500" cap="flat" cmpd="sng">
            <a:solidFill>
              <a:srgbClr val="000000">
                <a:alpha val="0"/>
              </a:srgbClr>
            </a:solidFill>
            <a:prstDash val="solid"/>
            <a:miter lim="0"/>
          </a:ln>
          <a:effectLst/>
        </p:spPr>
        <p:txBody>
          <a:bodyPr lIns="0" tIns="0" rIns="0" bIns="0" anchor="ctr"/>
          <a:lstStyle/>
          <a:p>
            <a:pPr defTabSz="584200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+mn-lt"/>
              <a:ea typeface="+mn-ea"/>
              <a:sym typeface="+mn-ea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4213225" y="2813050"/>
            <a:ext cx="1417638" cy="141605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85000"/>
                </a:schemeClr>
              </a:gs>
            </a:gsLst>
            <a:lin ang="16200000" scaled="1"/>
            <a:tileRect/>
          </a:gradFill>
          <a:ln w="12700">
            <a:solidFill>
              <a:schemeClr val="bg1"/>
            </a:solidFill>
          </a:ln>
          <a:effectLst>
            <a:outerShdw blurRad="152400" dist="63500" dir="8100000" algn="tr" rotWithShape="0">
              <a:prstClr val="black">
                <a:alpha val="2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 sz="3190">
              <a:solidFill>
                <a:prstClr val="white"/>
              </a:solidFill>
              <a:sym typeface="+mn-ea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4584990" y="3196663"/>
            <a:ext cx="674974" cy="670860"/>
            <a:chOff x="5483226" y="5110164"/>
            <a:chExt cx="260350" cy="258763"/>
          </a:xfrm>
          <a:solidFill>
            <a:srgbClr val="AE97C0"/>
          </a:solidFill>
        </p:grpSpPr>
        <p:sp>
          <p:nvSpPr>
            <p:cNvPr id="18" name="Freeform 368"/>
            <p:cNvSpPr/>
            <p:nvPr/>
          </p:nvSpPr>
          <p:spPr bwMode="auto">
            <a:xfrm>
              <a:off x="5522913" y="5275264"/>
              <a:ext cx="82550" cy="93663"/>
            </a:xfrm>
            <a:custGeom>
              <a:avLst/>
              <a:gdLst>
                <a:gd name="T0" fmla="*/ 0 w 92"/>
                <a:gd name="T1" fmla="*/ 0 h 104"/>
                <a:gd name="T2" fmla="*/ 18 w 92"/>
                <a:gd name="T3" fmla="*/ 24 h 104"/>
                <a:gd name="T4" fmla="*/ 18 w 92"/>
                <a:gd name="T5" fmla="*/ 89 h 104"/>
                <a:gd name="T6" fmla="*/ 33 w 92"/>
                <a:gd name="T7" fmla="*/ 104 h 104"/>
                <a:gd name="T8" fmla="*/ 76 w 92"/>
                <a:gd name="T9" fmla="*/ 104 h 104"/>
                <a:gd name="T10" fmla="*/ 92 w 92"/>
                <a:gd name="T11" fmla="*/ 89 h 104"/>
                <a:gd name="T12" fmla="*/ 74 w 92"/>
                <a:gd name="T13" fmla="*/ 24 h 104"/>
                <a:gd name="T14" fmla="*/ 84 w 92"/>
                <a:gd name="T15" fmla="*/ 9 h 104"/>
                <a:gd name="T16" fmla="*/ 22 w 92"/>
                <a:gd name="T17" fmla="*/ 2 h 104"/>
                <a:gd name="T18" fmla="*/ 0 w 92"/>
                <a:gd name="T1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2" h="104">
                  <a:moveTo>
                    <a:pt x="0" y="0"/>
                  </a:moveTo>
                  <a:cubicBezTo>
                    <a:pt x="18" y="24"/>
                    <a:pt x="18" y="24"/>
                    <a:pt x="18" y="24"/>
                  </a:cubicBezTo>
                  <a:cubicBezTo>
                    <a:pt x="18" y="89"/>
                    <a:pt x="18" y="89"/>
                    <a:pt x="18" y="89"/>
                  </a:cubicBezTo>
                  <a:cubicBezTo>
                    <a:pt x="18" y="97"/>
                    <a:pt x="25" y="104"/>
                    <a:pt x="33" y="104"/>
                  </a:cubicBezTo>
                  <a:cubicBezTo>
                    <a:pt x="76" y="104"/>
                    <a:pt x="76" y="104"/>
                    <a:pt x="76" y="104"/>
                  </a:cubicBezTo>
                  <a:cubicBezTo>
                    <a:pt x="85" y="104"/>
                    <a:pt x="92" y="97"/>
                    <a:pt x="92" y="89"/>
                  </a:cubicBezTo>
                  <a:cubicBezTo>
                    <a:pt x="74" y="24"/>
                    <a:pt x="74" y="24"/>
                    <a:pt x="74" y="24"/>
                  </a:cubicBezTo>
                  <a:cubicBezTo>
                    <a:pt x="84" y="9"/>
                    <a:pt x="84" y="9"/>
                    <a:pt x="84" y="9"/>
                  </a:cubicBezTo>
                  <a:cubicBezTo>
                    <a:pt x="62" y="5"/>
                    <a:pt x="40" y="2"/>
                    <a:pt x="22" y="2"/>
                  </a:cubicBezTo>
                  <a:cubicBezTo>
                    <a:pt x="14" y="2"/>
                    <a:pt x="7" y="1"/>
                    <a:pt x="0" y="0"/>
                  </a:cubicBezTo>
                  <a:close/>
                </a:path>
              </a:pathLst>
            </a:custGeom>
            <a:grpFill/>
            <a:ln w="63500" cap="flat" cmpd="sng">
              <a:solidFill>
                <a:srgbClr val="000000">
                  <a:alpha val="0"/>
                </a:srgbClr>
              </a:solidFill>
              <a:prstDash val="solid"/>
              <a:miter lim="0"/>
            </a:ln>
            <a:effectLst/>
          </p:spPr>
          <p:txBody>
            <a:bodyPr lIns="0" tIns="0" rIns="0" bIns="0" anchor="ctr"/>
            <a:lstStyle/>
            <a:p>
              <a:pPr defTabSz="584200"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endParaRPr>
            </a:p>
          </p:txBody>
        </p:sp>
        <p:sp>
          <p:nvSpPr>
            <p:cNvPr id="19" name="Freeform 369"/>
            <p:cNvSpPr/>
            <p:nvPr/>
          </p:nvSpPr>
          <p:spPr bwMode="auto">
            <a:xfrm>
              <a:off x="5564188" y="5110164"/>
              <a:ext cx="179388" cy="196850"/>
            </a:xfrm>
            <a:custGeom>
              <a:avLst/>
              <a:gdLst>
                <a:gd name="T0" fmla="*/ 0 w 198"/>
                <a:gd name="T1" fmla="*/ 160 h 219"/>
                <a:gd name="T2" fmla="*/ 198 w 198"/>
                <a:gd name="T3" fmla="*/ 219 h 219"/>
                <a:gd name="T4" fmla="*/ 198 w 198"/>
                <a:gd name="T5" fmla="*/ 0 h 219"/>
                <a:gd name="T6" fmla="*/ 0 w 198"/>
                <a:gd name="T7" fmla="*/ 59 h 219"/>
                <a:gd name="T8" fmla="*/ 0 w 198"/>
                <a:gd name="T9" fmla="*/ 16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8" h="219">
                  <a:moveTo>
                    <a:pt x="0" y="160"/>
                  </a:moveTo>
                  <a:cubicBezTo>
                    <a:pt x="78" y="168"/>
                    <a:pt x="185" y="207"/>
                    <a:pt x="198" y="219"/>
                  </a:cubicBezTo>
                  <a:cubicBezTo>
                    <a:pt x="198" y="0"/>
                    <a:pt x="198" y="0"/>
                    <a:pt x="198" y="0"/>
                  </a:cubicBezTo>
                  <a:cubicBezTo>
                    <a:pt x="182" y="14"/>
                    <a:pt x="77" y="52"/>
                    <a:pt x="0" y="59"/>
                  </a:cubicBezTo>
                  <a:lnTo>
                    <a:pt x="0" y="160"/>
                  </a:lnTo>
                  <a:close/>
                </a:path>
              </a:pathLst>
            </a:custGeom>
            <a:grpFill/>
            <a:ln w="63500" cap="flat" cmpd="sng">
              <a:solidFill>
                <a:srgbClr val="000000">
                  <a:alpha val="0"/>
                </a:srgbClr>
              </a:solidFill>
              <a:prstDash val="solid"/>
              <a:miter lim="0"/>
            </a:ln>
            <a:effectLst/>
          </p:spPr>
          <p:txBody>
            <a:bodyPr lIns="0" tIns="0" rIns="0" bIns="0" anchor="ctr"/>
            <a:lstStyle/>
            <a:p>
              <a:pPr defTabSz="584200"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endParaRPr>
            </a:p>
          </p:txBody>
        </p:sp>
        <p:sp>
          <p:nvSpPr>
            <p:cNvPr id="20" name="Freeform 370"/>
            <p:cNvSpPr/>
            <p:nvPr/>
          </p:nvSpPr>
          <p:spPr bwMode="auto">
            <a:xfrm>
              <a:off x="5483226" y="5164139"/>
              <a:ext cx="52388" cy="88900"/>
            </a:xfrm>
            <a:custGeom>
              <a:avLst/>
              <a:gdLst>
                <a:gd name="T0" fmla="*/ 57 w 57"/>
                <a:gd name="T1" fmla="*/ 98 h 98"/>
                <a:gd name="T2" fmla="*/ 57 w 57"/>
                <a:gd name="T3" fmla="*/ 0 h 98"/>
                <a:gd name="T4" fmla="*/ 0 w 57"/>
                <a:gd name="T5" fmla="*/ 49 h 98"/>
                <a:gd name="T6" fmla="*/ 57 w 57"/>
                <a:gd name="T7" fmla="*/ 9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" h="98">
                  <a:moveTo>
                    <a:pt x="57" y="98"/>
                  </a:moveTo>
                  <a:cubicBezTo>
                    <a:pt x="57" y="0"/>
                    <a:pt x="57" y="0"/>
                    <a:pt x="57" y="0"/>
                  </a:cubicBezTo>
                  <a:cubicBezTo>
                    <a:pt x="11" y="3"/>
                    <a:pt x="0" y="31"/>
                    <a:pt x="0" y="49"/>
                  </a:cubicBezTo>
                  <a:cubicBezTo>
                    <a:pt x="0" y="68"/>
                    <a:pt x="10" y="94"/>
                    <a:pt x="57" y="98"/>
                  </a:cubicBezTo>
                  <a:close/>
                </a:path>
              </a:pathLst>
            </a:custGeom>
            <a:grpFill/>
            <a:ln w="63500" cap="flat" cmpd="sng">
              <a:solidFill>
                <a:srgbClr val="000000">
                  <a:alpha val="0"/>
                </a:srgbClr>
              </a:solidFill>
              <a:prstDash val="solid"/>
              <a:miter lim="0"/>
            </a:ln>
            <a:effectLst/>
          </p:spPr>
          <p:txBody>
            <a:bodyPr lIns="0" tIns="0" rIns="0" bIns="0" anchor="ctr"/>
            <a:lstStyle/>
            <a:p>
              <a:pPr defTabSz="584200"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</a:endParaRPr>
            </a:p>
          </p:txBody>
        </p:sp>
      </p:grpSp>
      <p:sp>
        <p:nvSpPr>
          <p:cNvPr id="4105" name="文本框 20"/>
          <p:cNvSpPr txBox="1">
            <a:spLocks noChangeArrowheads="1"/>
          </p:cNvSpPr>
          <p:nvPr/>
        </p:nvSpPr>
        <p:spPr bwMode="auto">
          <a:xfrm>
            <a:off x="2112963" y="4684713"/>
            <a:ext cx="139541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 b="1" dirty="0" smtClean="0">
                <a:solidFill>
                  <a:srgbClr val="AE97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项目背景</a:t>
            </a:r>
            <a:endParaRPr lang="zh-CN" altLang="en-US" sz="2000" b="1" dirty="0">
              <a:solidFill>
                <a:srgbClr val="AE97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06" name="文本框 21"/>
          <p:cNvSpPr txBox="1">
            <a:spLocks noChangeArrowheads="1"/>
          </p:cNvSpPr>
          <p:nvPr/>
        </p:nvSpPr>
        <p:spPr bwMode="auto">
          <a:xfrm>
            <a:off x="4251107" y="4695766"/>
            <a:ext cx="137975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 b="1" dirty="0" smtClean="0">
                <a:solidFill>
                  <a:srgbClr val="AE97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功能模块</a:t>
            </a:r>
            <a:endParaRPr lang="zh-CN" altLang="en-US" sz="2000" b="1" dirty="0">
              <a:solidFill>
                <a:srgbClr val="AE97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07" name="文本框 22"/>
          <p:cNvSpPr txBox="1">
            <a:spLocks noChangeArrowheads="1"/>
          </p:cNvSpPr>
          <p:nvPr/>
        </p:nvSpPr>
        <p:spPr bwMode="auto">
          <a:xfrm>
            <a:off x="6513133" y="4695826"/>
            <a:ext cx="17272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 b="1" dirty="0" smtClean="0">
                <a:solidFill>
                  <a:srgbClr val="AE97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个人汇报</a:t>
            </a:r>
            <a:endParaRPr lang="zh-CN" altLang="en-US" sz="2000" b="1" dirty="0">
              <a:solidFill>
                <a:srgbClr val="AE97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08" name="文本框 23"/>
          <p:cNvSpPr txBox="1">
            <a:spLocks noChangeArrowheads="1"/>
          </p:cNvSpPr>
          <p:nvPr/>
        </p:nvSpPr>
        <p:spPr bwMode="auto">
          <a:xfrm>
            <a:off x="8706341" y="4695826"/>
            <a:ext cx="129441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 b="1" dirty="0" smtClean="0">
                <a:solidFill>
                  <a:srgbClr val="AE97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项目总结</a:t>
            </a:r>
            <a:endParaRPr lang="zh-CN" altLang="en-US" sz="2000" b="1" dirty="0">
              <a:solidFill>
                <a:srgbClr val="AE97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09" name="文本框 24"/>
          <p:cNvSpPr txBox="1">
            <a:spLocks noChangeArrowheads="1"/>
          </p:cNvSpPr>
          <p:nvPr/>
        </p:nvSpPr>
        <p:spPr bwMode="auto">
          <a:xfrm>
            <a:off x="4902200" y="1322388"/>
            <a:ext cx="232568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800" b="1" dirty="0">
                <a:solidFill>
                  <a:srgbClr val="AE97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sz="2800" b="1" dirty="0">
              <a:solidFill>
                <a:srgbClr val="AE97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6" name="直接连接符 25"/>
          <p:cNvCxnSpPr/>
          <p:nvPr/>
        </p:nvCxnSpPr>
        <p:spPr>
          <a:xfrm>
            <a:off x="4902200" y="1879600"/>
            <a:ext cx="2054225" cy="0"/>
          </a:xfrm>
          <a:prstGeom prst="line">
            <a:avLst/>
          </a:prstGeom>
          <a:ln>
            <a:solidFill>
              <a:srgbClr val="AE97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11" name="图片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733" r="55821" b="12054"/>
          <a:stretch>
            <a:fillRect/>
          </a:stretch>
        </p:blipFill>
        <p:spPr bwMode="auto">
          <a:xfrm>
            <a:off x="7869238" y="0"/>
            <a:ext cx="4322762" cy="302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1" name="图片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910" b="35510"/>
          <a:stretch>
            <a:fillRect/>
          </a:stretch>
        </p:blipFill>
        <p:spPr bwMode="auto">
          <a:xfrm>
            <a:off x="3743325" y="936625"/>
            <a:ext cx="8448675" cy="5921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椭圆 7"/>
          <p:cNvSpPr/>
          <p:nvPr/>
        </p:nvSpPr>
        <p:spPr>
          <a:xfrm>
            <a:off x="2249488" y="1639888"/>
            <a:ext cx="3570287" cy="3570287"/>
          </a:xfrm>
          <a:prstGeom prst="ellipse">
            <a:avLst/>
          </a:prstGeom>
          <a:solidFill>
            <a:srgbClr val="AE97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>
              <a:sym typeface="+mn-ea"/>
            </a:endParaRPr>
          </a:p>
        </p:txBody>
      </p:sp>
      <p:sp>
        <p:nvSpPr>
          <p:cNvPr id="25603" name="文本框 9"/>
          <p:cNvSpPr txBox="1">
            <a:spLocks noChangeArrowheads="1"/>
          </p:cNvSpPr>
          <p:nvPr/>
        </p:nvSpPr>
        <p:spPr bwMode="auto">
          <a:xfrm>
            <a:off x="2868610" y="2778918"/>
            <a:ext cx="2676525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个人汇报</a:t>
            </a:r>
            <a:endParaRPr lang="zh-CN" altLang="en-US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604" name="文本框 10"/>
          <p:cNvSpPr txBox="1">
            <a:spLocks noChangeArrowheads="1"/>
          </p:cNvSpPr>
          <p:nvPr/>
        </p:nvSpPr>
        <p:spPr bwMode="auto">
          <a:xfrm>
            <a:off x="2868611" y="3543297"/>
            <a:ext cx="2676525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李姿萱</a:t>
            </a:r>
            <a:endParaRPr lang="en-US" altLang="zh-CN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709121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1" name="图片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910" b="35510"/>
          <a:stretch>
            <a:fillRect/>
          </a:stretch>
        </p:blipFill>
        <p:spPr bwMode="auto">
          <a:xfrm>
            <a:off x="3743325" y="936625"/>
            <a:ext cx="8448675" cy="5921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椭圆 7"/>
          <p:cNvSpPr/>
          <p:nvPr/>
        </p:nvSpPr>
        <p:spPr>
          <a:xfrm>
            <a:off x="2249488" y="1639888"/>
            <a:ext cx="3570287" cy="3570287"/>
          </a:xfrm>
          <a:prstGeom prst="ellipse">
            <a:avLst/>
          </a:prstGeom>
          <a:solidFill>
            <a:srgbClr val="AE97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>
              <a:sym typeface="+mn-ea"/>
            </a:endParaRPr>
          </a:p>
        </p:txBody>
      </p:sp>
      <p:sp>
        <p:nvSpPr>
          <p:cNvPr id="25603" name="文本框 9"/>
          <p:cNvSpPr txBox="1">
            <a:spLocks noChangeArrowheads="1"/>
          </p:cNvSpPr>
          <p:nvPr/>
        </p:nvSpPr>
        <p:spPr bwMode="auto">
          <a:xfrm>
            <a:off x="2868610" y="2778918"/>
            <a:ext cx="2676525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个人汇报</a:t>
            </a:r>
            <a:endParaRPr lang="zh-CN" altLang="en-US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604" name="文本框 10"/>
          <p:cNvSpPr txBox="1">
            <a:spLocks noChangeArrowheads="1"/>
          </p:cNvSpPr>
          <p:nvPr/>
        </p:nvSpPr>
        <p:spPr bwMode="auto">
          <a:xfrm>
            <a:off x="2868611" y="3543297"/>
            <a:ext cx="2676525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庄异凡</a:t>
            </a:r>
            <a:endParaRPr lang="en-US" altLang="zh-CN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709121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文本框 3"/>
          <p:cNvSpPr txBox="1">
            <a:spLocks noChangeArrowheads="1"/>
          </p:cNvSpPr>
          <p:nvPr/>
        </p:nvSpPr>
        <p:spPr bwMode="auto">
          <a:xfrm>
            <a:off x="322263" y="307975"/>
            <a:ext cx="2792412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b="1">
                <a:solidFill>
                  <a:srgbClr val="AE97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单击此处添加标题</a:t>
            </a:r>
          </a:p>
        </p:txBody>
      </p:sp>
      <p:sp>
        <p:nvSpPr>
          <p:cNvPr id="3" name="任意多边形 2"/>
          <p:cNvSpPr/>
          <p:nvPr/>
        </p:nvSpPr>
        <p:spPr>
          <a:xfrm>
            <a:off x="4141788" y="1828800"/>
            <a:ext cx="1887537" cy="1887538"/>
          </a:xfrm>
          <a:custGeom>
            <a:avLst/>
            <a:gdLst>
              <a:gd name="connsiteX0" fmla="*/ 1446530 w 2495550"/>
              <a:gd name="connsiteY0" fmla="*/ 0 h 2498090"/>
              <a:gd name="connsiteX1" fmla="*/ 2495550 w 2495550"/>
              <a:gd name="connsiteY1" fmla="*/ 1070610 h 2498090"/>
              <a:gd name="connsiteX2" fmla="*/ 2490470 w 2495550"/>
              <a:gd name="connsiteY2" fmla="*/ 1463040 h 2498090"/>
              <a:gd name="connsiteX3" fmla="*/ 2479511 w 2495550"/>
              <a:gd name="connsiteY3" fmla="*/ 1474054 h 2498090"/>
              <a:gd name="connsiteX4" fmla="*/ 2433363 w 2495550"/>
              <a:gd name="connsiteY4" fmla="*/ 1476384 h 2498090"/>
              <a:gd name="connsiteX5" fmla="*/ 1483175 w 2495550"/>
              <a:gd name="connsiteY5" fmla="*/ 2426572 h 2498090"/>
              <a:gd name="connsiteX6" fmla="*/ 1480580 w 2495550"/>
              <a:gd name="connsiteY6" fmla="*/ 2477967 h 2498090"/>
              <a:gd name="connsiteX7" fmla="*/ 1471930 w 2495550"/>
              <a:gd name="connsiteY7" fmla="*/ 2486660 h 2498090"/>
              <a:gd name="connsiteX8" fmla="*/ 1075690 w 2495550"/>
              <a:gd name="connsiteY8" fmla="*/ 2498090 h 2498090"/>
              <a:gd name="connsiteX9" fmla="*/ 0 w 2495550"/>
              <a:gd name="connsiteY9" fmla="*/ 1433830 h 2498090"/>
              <a:gd name="connsiteX10" fmla="*/ 1446530 w 2495550"/>
              <a:gd name="connsiteY10" fmla="*/ 0 h 2498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495550" h="2498090">
                <a:moveTo>
                  <a:pt x="1446530" y="0"/>
                </a:moveTo>
                <a:lnTo>
                  <a:pt x="2495550" y="1070610"/>
                </a:lnTo>
                <a:cubicBezTo>
                  <a:pt x="2493857" y="1201420"/>
                  <a:pt x="2492163" y="1332230"/>
                  <a:pt x="2490470" y="1463040"/>
                </a:cubicBezTo>
                <a:lnTo>
                  <a:pt x="2479511" y="1474054"/>
                </a:lnTo>
                <a:lnTo>
                  <a:pt x="2433363" y="1476384"/>
                </a:lnTo>
                <a:cubicBezTo>
                  <a:pt x="1932357" y="1527264"/>
                  <a:pt x="1534055" y="1925565"/>
                  <a:pt x="1483175" y="2426572"/>
                </a:cubicBezTo>
                <a:lnTo>
                  <a:pt x="1480580" y="2477967"/>
                </a:lnTo>
                <a:lnTo>
                  <a:pt x="1471930" y="2486660"/>
                </a:lnTo>
                <a:lnTo>
                  <a:pt x="1075690" y="2498090"/>
                </a:lnTo>
                <a:lnTo>
                  <a:pt x="0" y="1433830"/>
                </a:lnTo>
                <a:lnTo>
                  <a:pt x="1446530" y="0"/>
                </a:lnTo>
                <a:close/>
              </a:path>
            </a:pathLst>
          </a:custGeom>
          <a:solidFill>
            <a:srgbClr val="AE97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 dirty="0">
              <a:sym typeface="+mn-ea"/>
            </a:endParaRPr>
          </a:p>
        </p:txBody>
      </p:sp>
      <p:sp>
        <p:nvSpPr>
          <p:cNvPr id="5" name="任意多边形 4"/>
          <p:cNvSpPr/>
          <p:nvPr/>
        </p:nvSpPr>
        <p:spPr>
          <a:xfrm>
            <a:off x="6105525" y="1830388"/>
            <a:ext cx="1889125" cy="1885950"/>
          </a:xfrm>
          <a:custGeom>
            <a:avLst/>
            <a:gdLst>
              <a:gd name="connsiteX0" fmla="*/ 1064260 w 2498090"/>
              <a:gd name="connsiteY0" fmla="*/ 0 h 2495550"/>
              <a:gd name="connsiteX1" fmla="*/ 2498090 w 2498090"/>
              <a:gd name="connsiteY1" fmla="*/ 1446530 h 2495550"/>
              <a:gd name="connsiteX2" fmla="*/ 1427480 w 2498090"/>
              <a:gd name="connsiteY2" fmla="*/ 2495550 h 2495550"/>
              <a:gd name="connsiteX3" fmla="*/ 1035050 w 2498090"/>
              <a:gd name="connsiteY3" fmla="*/ 2490470 h 2495550"/>
              <a:gd name="connsiteX4" fmla="*/ 1006225 w 2498090"/>
              <a:gd name="connsiteY4" fmla="*/ 2461788 h 2495550"/>
              <a:gd name="connsiteX5" fmla="*/ 1004318 w 2498090"/>
              <a:gd name="connsiteY5" fmla="*/ 2424032 h 2495550"/>
              <a:gd name="connsiteX6" fmla="*/ 54130 w 2498090"/>
              <a:gd name="connsiteY6" fmla="*/ 1473844 h 2495550"/>
              <a:gd name="connsiteX7" fmla="*/ 11423 w 2498090"/>
              <a:gd name="connsiteY7" fmla="*/ 1471688 h 2495550"/>
              <a:gd name="connsiteX8" fmla="*/ 0 w 2498090"/>
              <a:gd name="connsiteY8" fmla="*/ 1075690 h 2495550"/>
              <a:gd name="connsiteX9" fmla="*/ 1064260 w 2498090"/>
              <a:gd name="connsiteY9" fmla="*/ 0 h 2495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498090" h="2495550">
                <a:moveTo>
                  <a:pt x="1064260" y="0"/>
                </a:moveTo>
                <a:lnTo>
                  <a:pt x="2498090" y="1446530"/>
                </a:lnTo>
                <a:lnTo>
                  <a:pt x="1427480" y="2495550"/>
                </a:lnTo>
                <a:cubicBezTo>
                  <a:pt x="1296670" y="2493857"/>
                  <a:pt x="1165860" y="2492163"/>
                  <a:pt x="1035050" y="2490470"/>
                </a:cubicBezTo>
                <a:lnTo>
                  <a:pt x="1006225" y="2461788"/>
                </a:lnTo>
                <a:lnTo>
                  <a:pt x="1004318" y="2424032"/>
                </a:lnTo>
                <a:cubicBezTo>
                  <a:pt x="953438" y="1923025"/>
                  <a:pt x="555137" y="1524724"/>
                  <a:pt x="54130" y="1473844"/>
                </a:cubicBezTo>
                <a:lnTo>
                  <a:pt x="11423" y="1471688"/>
                </a:lnTo>
                <a:lnTo>
                  <a:pt x="0" y="1075690"/>
                </a:lnTo>
                <a:lnTo>
                  <a:pt x="1064260" y="0"/>
                </a:lnTo>
                <a:close/>
              </a:path>
            </a:pathLst>
          </a:custGeom>
          <a:solidFill>
            <a:srgbClr val="AE97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 dirty="0">
              <a:sym typeface="+mn-ea"/>
            </a:endParaRPr>
          </a:p>
        </p:txBody>
      </p:sp>
      <p:sp>
        <p:nvSpPr>
          <p:cNvPr id="6" name="任意多边形 5"/>
          <p:cNvSpPr/>
          <p:nvPr/>
        </p:nvSpPr>
        <p:spPr>
          <a:xfrm>
            <a:off x="4135438" y="3775075"/>
            <a:ext cx="1885950" cy="1889125"/>
          </a:xfrm>
          <a:custGeom>
            <a:avLst/>
            <a:gdLst>
              <a:gd name="connsiteX0" fmla="*/ 1075690 w 2495550"/>
              <a:gd name="connsiteY0" fmla="*/ 0 h 2498090"/>
              <a:gd name="connsiteX1" fmla="*/ 1471930 w 2495550"/>
              <a:gd name="connsiteY1" fmla="*/ 11430 h 2498090"/>
              <a:gd name="connsiteX2" fmla="*/ 1490543 w 2495550"/>
              <a:gd name="connsiteY2" fmla="*/ 30136 h 2498090"/>
              <a:gd name="connsiteX3" fmla="*/ 1492506 w 2495550"/>
              <a:gd name="connsiteY3" fmla="*/ 69007 h 2498090"/>
              <a:gd name="connsiteX4" fmla="*/ 2442694 w 2495550"/>
              <a:gd name="connsiteY4" fmla="*/ 1019195 h 2498090"/>
              <a:gd name="connsiteX5" fmla="*/ 2476387 w 2495550"/>
              <a:gd name="connsiteY5" fmla="*/ 1020897 h 2498090"/>
              <a:gd name="connsiteX6" fmla="*/ 2490470 w 2495550"/>
              <a:gd name="connsiteY6" fmla="*/ 1035050 h 2498090"/>
              <a:gd name="connsiteX7" fmla="*/ 2495550 w 2495550"/>
              <a:gd name="connsiteY7" fmla="*/ 1427480 h 2498090"/>
              <a:gd name="connsiteX8" fmla="*/ 1446530 w 2495550"/>
              <a:gd name="connsiteY8" fmla="*/ 2498090 h 2498090"/>
              <a:gd name="connsiteX9" fmla="*/ 0 w 2495550"/>
              <a:gd name="connsiteY9" fmla="*/ 1064260 h 2498090"/>
              <a:gd name="connsiteX10" fmla="*/ 1075690 w 2495550"/>
              <a:gd name="connsiteY10" fmla="*/ 0 h 2498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495550" h="2498090">
                <a:moveTo>
                  <a:pt x="1075690" y="0"/>
                </a:moveTo>
                <a:lnTo>
                  <a:pt x="1471930" y="11430"/>
                </a:lnTo>
                <a:lnTo>
                  <a:pt x="1490543" y="30136"/>
                </a:lnTo>
                <a:lnTo>
                  <a:pt x="1492506" y="69007"/>
                </a:lnTo>
                <a:cubicBezTo>
                  <a:pt x="1543386" y="570014"/>
                  <a:pt x="1941688" y="968315"/>
                  <a:pt x="2442694" y="1019195"/>
                </a:cubicBezTo>
                <a:lnTo>
                  <a:pt x="2476387" y="1020897"/>
                </a:lnTo>
                <a:lnTo>
                  <a:pt x="2490470" y="1035050"/>
                </a:lnTo>
                <a:cubicBezTo>
                  <a:pt x="2492163" y="1165860"/>
                  <a:pt x="2493857" y="1296670"/>
                  <a:pt x="2495550" y="1427480"/>
                </a:cubicBezTo>
                <a:lnTo>
                  <a:pt x="1446530" y="2498090"/>
                </a:lnTo>
                <a:lnTo>
                  <a:pt x="0" y="1064260"/>
                </a:lnTo>
                <a:lnTo>
                  <a:pt x="1075690" y="0"/>
                </a:lnTo>
                <a:close/>
              </a:path>
            </a:pathLst>
          </a:custGeom>
          <a:solidFill>
            <a:srgbClr val="AE97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 dirty="0">
              <a:sym typeface="+mn-ea"/>
            </a:endParaRPr>
          </a:p>
        </p:txBody>
      </p:sp>
      <p:sp>
        <p:nvSpPr>
          <p:cNvPr id="7" name="任意多边形 6"/>
          <p:cNvSpPr/>
          <p:nvPr/>
        </p:nvSpPr>
        <p:spPr>
          <a:xfrm>
            <a:off x="6099175" y="3776663"/>
            <a:ext cx="1887538" cy="1887537"/>
          </a:xfrm>
          <a:custGeom>
            <a:avLst/>
            <a:gdLst>
              <a:gd name="connsiteX0" fmla="*/ 1427480 w 2498090"/>
              <a:gd name="connsiteY0" fmla="*/ 0 h 2495550"/>
              <a:gd name="connsiteX1" fmla="*/ 2498090 w 2498090"/>
              <a:gd name="connsiteY1" fmla="*/ 1049020 h 2495550"/>
              <a:gd name="connsiteX2" fmla="*/ 1064260 w 2498090"/>
              <a:gd name="connsiteY2" fmla="*/ 2495550 h 2495550"/>
              <a:gd name="connsiteX3" fmla="*/ 0 w 2498090"/>
              <a:gd name="connsiteY3" fmla="*/ 1419860 h 2495550"/>
              <a:gd name="connsiteX4" fmla="*/ 11430 w 2498090"/>
              <a:gd name="connsiteY4" fmla="*/ 1023620 h 2495550"/>
              <a:gd name="connsiteX5" fmla="*/ 16023 w 2498090"/>
              <a:gd name="connsiteY5" fmla="*/ 1019051 h 2495550"/>
              <a:gd name="connsiteX6" fmla="*/ 63461 w 2498090"/>
              <a:gd name="connsiteY6" fmla="*/ 1016655 h 2495550"/>
              <a:gd name="connsiteX7" fmla="*/ 1013649 w 2498090"/>
              <a:gd name="connsiteY7" fmla="*/ 66467 h 2495550"/>
              <a:gd name="connsiteX8" fmla="*/ 1015781 w 2498090"/>
              <a:gd name="connsiteY8" fmla="*/ 24254 h 2495550"/>
              <a:gd name="connsiteX9" fmla="*/ 1035050 w 2498090"/>
              <a:gd name="connsiteY9" fmla="*/ 5080 h 2495550"/>
              <a:gd name="connsiteX10" fmla="*/ 1427480 w 2498090"/>
              <a:gd name="connsiteY10" fmla="*/ 0 h 2495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498090" h="2495550">
                <a:moveTo>
                  <a:pt x="1427480" y="0"/>
                </a:moveTo>
                <a:lnTo>
                  <a:pt x="2498090" y="1049020"/>
                </a:lnTo>
                <a:lnTo>
                  <a:pt x="1064260" y="2495550"/>
                </a:lnTo>
                <a:lnTo>
                  <a:pt x="0" y="1419860"/>
                </a:lnTo>
                <a:lnTo>
                  <a:pt x="11430" y="1023620"/>
                </a:lnTo>
                <a:lnTo>
                  <a:pt x="16023" y="1019051"/>
                </a:lnTo>
                <a:lnTo>
                  <a:pt x="63461" y="1016655"/>
                </a:lnTo>
                <a:cubicBezTo>
                  <a:pt x="564468" y="965775"/>
                  <a:pt x="962769" y="567474"/>
                  <a:pt x="1013649" y="66467"/>
                </a:cubicBezTo>
                <a:lnTo>
                  <a:pt x="1015781" y="24254"/>
                </a:lnTo>
                <a:lnTo>
                  <a:pt x="1035050" y="5080"/>
                </a:lnTo>
                <a:cubicBezTo>
                  <a:pt x="1165860" y="3387"/>
                  <a:pt x="1296670" y="1693"/>
                  <a:pt x="1427480" y="0"/>
                </a:cubicBezTo>
                <a:close/>
              </a:path>
            </a:pathLst>
          </a:custGeom>
          <a:solidFill>
            <a:srgbClr val="AE97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 dirty="0">
              <a:sym typeface="+mn-ea"/>
            </a:endParaRPr>
          </a:p>
        </p:txBody>
      </p:sp>
      <p:sp>
        <p:nvSpPr>
          <p:cNvPr id="26630" name="文本框 7"/>
          <p:cNvSpPr txBox="1">
            <a:spLocks noChangeArrowheads="1"/>
          </p:cNvSpPr>
          <p:nvPr/>
        </p:nvSpPr>
        <p:spPr bwMode="auto">
          <a:xfrm>
            <a:off x="5694363" y="3328988"/>
            <a:ext cx="1082675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b="1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核心关键</a:t>
            </a:r>
          </a:p>
        </p:txBody>
      </p:sp>
      <p:pic>
        <p:nvPicPr>
          <p:cNvPr id="26631" name="组合 146"/>
          <p:cNvPicPr>
            <a:picLocks noChangeArrowheads="1"/>
          </p:cNvPicPr>
          <p:nvPr/>
        </p:nvPicPr>
        <p:blipFill>
          <a:blip r:embed="rId3">
            <a:grayscl/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7588" y="2362200"/>
            <a:ext cx="487362" cy="411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32" name="图片 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2038" y="4248150"/>
            <a:ext cx="37306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33" name="图片 1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3563" y="2354263"/>
            <a:ext cx="354012" cy="40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34" name="图片 1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1325" y="4259263"/>
            <a:ext cx="522288" cy="420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3" name="直接连接符 12"/>
          <p:cNvCxnSpPr/>
          <p:nvPr/>
        </p:nvCxnSpPr>
        <p:spPr>
          <a:xfrm>
            <a:off x="4637088" y="2859088"/>
            <a:ext cx="808037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636" name="文本框 13"/>
          <p:cNvSpPr txBox="1">
            <a:spLocks noChangeArrowheads="1"/>
          </p:cNvSpPr>
          <p:nvPr/>
        </p:nvSpPr>
        <p:spPr bwMode="auto">
          <a:xfrm>
            <a:off x="4740275" y="2878138"/>
            <a:ext cx="7683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</a:t>
            </a:r>
          </a:p>
        </p:txBody>
      </p:sp>
      <p:cxnSp>
        <p:nvCxnSpPr>
          <p:cNvPr id="15" name="直接连接符 14"/>
          <p:cNvCxnSpPr/>
          <p:nvPr/>
        </p:nvCxnSpPr>
        <p:spPr>
          <a:xfrm>
            <a:off x="6686550" y="2879725"/>
            <a:ext cx="808038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638" name="文本框 15"/>
          <p:cNvSpPr txBox="1">
            <a:spLocks noChangeArrowheads="1"/>
          </p:cNvSpPr>
          <p:nvPr/>
        </p:nvSpPr>
        <p:spPr bwMode="auto">
          <a:xfrm>
            <a:off x="6791325" y="2898775"/>
            <a:ext cx="76676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</a:t>
            </a:r>
          </a:p>
        </p:txBody>
      </p:sp>
      <p:cxnSp>
        <p:nvCxnSpPr>
          <p:cNvPr id="17" name="直接连接符 16"/>
          <p:cNvCxnSpPr/>
          <p:nvPr/>
        </p:nvCxnSpPr>
        <p:spPr>
          <a:xfrm>
            <a:off x="4637088" y="4770438"/>
            <a:ext cx="808037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640" name="文本框 17"/>
          <p:cNvSpPr txBox="1">
            <a:spLocks noChangeArrowheads="1"/>
          </p:cNvSpPr>
          <p:nvPr/>
        </p:nvSpPr>
        <p:spPr bwMode="auto">
          <a:xfrm>
            <a:off x="4740275" y="4789488"/>
            <a:ext cx="7683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</a:t>
            </a:r>
          </a:p>
        </p:txBody>
      </p:sp>
      <p:cxnSp>
        <p:nvCxnSpPr>
          <p:cNvPr id="19" name="直接连接符 18"/>
          <p:cNvCxnSpPr/>
          <p:nvPr/>
        </p:nvCxnSpPr>
        <p:spPr>
          <a:xfrm>
            <a:off x="6686550" y="4791075"/>
            <a:ext cx="808038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642" name="文本框 19"/>
          <p:cNvSpPr txBox="1">
            <a:spLocks noChangeArrowheads="1"/>
          </p:cNvSpPr>
          <p:nvPr/>
        </p:nvSpPr>
        <p:spPr bwMode="auto">
          <a:xfrm>
            <a:off x="6791325" y="4810125"/>
            <a:ext cx="76676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</a:t>
            </a:r>
          </a:p>
        </p:txBody>
      </p:sp>
      <p:cxnSp>
        <p:nvCxnSpPr>
          <p:cNvPr id="21" name="直接连接符 20"/>
          <p:cNvCxnSpPr/>
          <p:nvPr/>
        </p:nvCxnSpPr>
        <p:spPr>
          <a:xfrm flipH="1">
            <a:off x="904875" y="3716338"/>
            <a:ext cx="311308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 flipH="1">
            <a:off x="7966075" y="3711575"/>
            <a:ext cx="31146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ontent Placeholder 2"/>
          <p:cNvSpPr txBox="1"/>
          <p:nvPr/>
        </p:nvSpPr>
        <p:spPr>
          <a:xfrm>
            <a:off x="1028700" y="3937000"/>
            <a:ext cx="2986088" cy="822325"/>
          </a:xfrm>
          <a:prstGeom prst="rect">
            <a:avLst/>
          </a:prstGeom>
        </p:spPr>
        <p:txBody>
          <a:bodyPr lIns="121682" tIns="60841" rIns="121682" bIns="60841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我们素材致力于专业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PPT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模板的发布，课件及汇报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PPT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美化。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4" name="Content Placeholder 2"/>
          <p:cNvSpPr txBox="1"/>
          <p:nvPr/>
        </p:nvSpPr>
        <p:spPr>
          <a:xfrm>
            <a:off x="1028700" y="2838450"/>
            <a:ext cx="2986088" cy="825500"/>
          </a:xfrm>
          <a:prstGeom prst="rect">
            <a:avLst/>
          </a:prstGeom>
        </p:spPr>
        <p:txBody>
          <a:bodyPr lIns="121682" tIns="60841" rIns="121682" bIns="60841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我们素材致力于专业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PPT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模板的发布，课件及汇报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PPT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美化。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5" name="Content Placeholder 2"/>
          <p:cNvSpPr txBox="1"/>
          <p:nvPr/>
        </p:nvSpPr>
        <p:spPr>
          <a:xfrm>
            <a:off x="8353425" y="3927475"/>
            <a:ext cx="2986088" cy="820738"/>
          </a:xfrm>
          <a:prstGeom prst="rect">
            <a:avLst/>
          </a:prstGeom>
        </p:spPr>
        <p:txBody>
          <a:bodyPr lIns="121682" tIns="60841" rIns="121682" bIns="60841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我们素材致力于专业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PPT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模板的发布，课件及汇报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PPT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美化。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6" name="Content Placeholder 2"/>
          <p:cNvSpPr txBox="1"/>
          <p:nvPr/>
        </p:nvSpPr>
        <p:spPr>
          <a:xfrm>
            <a:off x="8353425" y="2825750"/>
            <a:ext cx="2986088" cy="825500"/>
          </a:xfrm>
          <a:prstGeom prst="rect">
            <a:avLst/>
          </a:prstGeom>
        </p:spPr>
        <p:txBody>
          <a:bodyPr lIns="121682" tIns="60841" rIns="121682" bIns="60841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我们素材致力于专业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PPT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模板的发布，课件及汇报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PPT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美化。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文本框 3"/>
          <p:cNvSpPr txBox="1">
            <a:spLocks noChangeArrowheads="1"/>
          </p:cNvSpPr>
          <p:nvPr/>
        </p:nvSpPr>
        <p:spPr bwMode="auto">
          <a:xfrm>
            <a:off x="322263" y="307975"/>
            <a:ext cx="2792412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b="1">
                <a:solidFill>
                  <a:srgbClr val="AE97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单击此处添加标题</a:t>
            </a:r>
          </a:p>
        </p:txBody>
      </p:sp>
      <p:sp>
        <p:nvSpPr>
          <p:cNvPr id="3" name="任意多边形 2"/>
          <p:cNvSpPr/>
          <p:nvPr/>
        </p:nvSpPr>
        <p:spPr>
          <a:xfrm rot="10381782" flipH="1" flipV="1">
            <a:off x="1812925" y="2881313"/>
            <a:ext cx="2968625" cy="3560762"/>
          </a:xfrm>
          <a:custGeom>
            <a:avLst/>
            <a:gdLst>
              <a:gd name="connsiteX0" fmla="*/ 2705599 w 2828138"/>
              <a:gd name="connsiteY0" fmla="*/ 100685 h 3391602"/>
              <a:gd name="connsiteX1" fmla="*/ 2154809 w 2828138"/>
              <a:gd name="connsiteY1" fmla="*/ 765317 h 3391602"/>
              <a:gd name="connsiteX2" fmla="*/ 2146725 w 2828138"/>
              <a:gd name="connsiteY2" fmla="*/ 777355 h 3391602"/>
              <a:gd name="connsiteX3" fmla="*/ 2222126 w 2828138"/>
              <a:gd name="connsiteY3" fmla="*/ 756315 h 3391602"/>
              <a:gd name="connsiteX4" fmla="*/ 2828138 w 2828138"/>
              <a:gd name="connsiteY4" fmla="*/ 795097 h 3391602"/>
              <a:gd name="connsiteX5" fmla="*/ 1969845 w 2828138"/>
              <a:gd name="connsiteY5" fmla="*/ 1096696 h 3391602"/>
              <a:gd name="connsiteX6" fmla="*/ 1921186 w 2828138"/>
              <a:gd name="connsiteY6" fmla="*/ 1152209 h 3391602"/>
              <a:gd name="connsiteX7" fmla="*/ 1845783 w 2828138"/>
              <a:gd name="connsiteY7" fmla="*/ 1312359 h 3391602"/>
              <a:gd name="connsiteX8" fmla="*/ 1773405 w 2828138"/>
              <a:gd name="connsiteY8" fmla="*/ 1506235 h 3391602"/>
              <a:gd name="connsiteX9" fmla="*/ 1749196 w 2828138"/>
              <a:gd name="connsiteY9" fmla="*/ 1591953 h 3391602"/>
              <a:gd name="connsiteX10" fmla="*/ 1799955 w 2828138"/>
              <a:gd name="connsiteY10" fmla="*/ 1571180 h 3391602"/>
              <a:gd name="connsiteX11" fmla="*/ 2782199 w 2828138"/>
              <a:gd name="connsiteY11" fmla="*/ 1432131 h 3391602"/>
              <a:gd name="connsiteX12" fmla="*/ 2235096 w 2828138"/>
              <a:gd name="connsiteY12" fmla="*/ 1535655 h 3391602"/>
              <a:gd name="connsiteX13" fmla="*/ 2151196 w 2828138"/>
              <a:gd name="connsiteY13" fmla="*/ 1570433 h 3391602"/>
              <a:gd name="connsiteX14" fmla="*/ 2208838 w 2828138"/>
              <a:gd name="connsiteY14" fmla="*/ 1583959 h 3391602"/>
              <a:gd name="connsiteX15" fmla="*/ 2606461 w 2828138"/>
              <a:gd name="connsiteY15" fmla="*/ 1759941 h 3391602"/>
              <a:gd name="connsiteX16" fmla="*/ 2110627 w 2828138"/>
              <a:gd name="connsiteY16" fmla="*/ 1631401 h 3391602"/>
              <a:gd name="connsiteX17" fmla="*/ 2018534 w 2828138"/>
              <a:gd name="connsiteY17" fmla="*/ 1633374 h 3391602"/>
              <a:gd name="connsiteX18" fmla="*/ 1903035 w 2828138"/>
              <a:gd name="connsiteY18" fmla="*/ 1697330 h 3391602"/>
              <a:gd name="connsiteX19" fmla="*/ 1718775 w 2828138"/>
              <a:gd name="connsiteY19" fmla="*/ 1828542 h 3391602"/>
              <a:gd name="connsiteX20" fmla="*/ 1687174 w 2828138"/>
              <a:gd name="connsiteY20" fmla="*/ 1855372 h 3391602"/>
              <a:gd name="connsiteX21" fmla="*/ 1669663 w 2828138"/>
              <a:gd name="connsiteY21" fmla="*/ 1946168 h 3391602"/>
              <a:gd name="connsiteX22" fmla="*/ 1772686 w 2828138"/>
              <a:gd name="connsiteY22" fmla="*/ 3391602 h 3391602"/>
              <a:gd name="connsiteX23" fmla="*/ 682623 w 2828138"/>
              <a:gd name="connsiteY23" fmla="*/ 3246673 h 3391602"/>
              <a:gd name="connsiteX24" fmla="*/ 920142 w 2828138"/>
              <a:gd name="connsiteY24" fmla="*/ 2505396 h 3391602"/>
              <a:gd name="connsiteX25" fmla="*/ 922553 w 2828138"/>
              <a:gd name="connsiteY25" fmla="*/ 2498743 h 3391602"/>
              <a:gd name="connsiteX26" fmla="*/ 814089 w 2828138"/>
              <a:gd name="connsiteY26" fmla="*/ 2332128 h 3391602"/>
              <a:gd name="connsiteX27" fmla="*/ 502882 w 2828138"/>
              <a:gd name="connsiteY27" fmla="*/ 1661014 h 3391602"/>
              <a:gd name="connsiteX28" fmla="*/ 494788 w 2828138"/>
              <a:gd name="connsiteY28" fmla="*/ 1615336 h 3391602"/>
              <a:gd name="connsiteX29" fmla="*/ 447433 w 2828138"/>
              <a:gd name="connsiteY29" fmla="*/ 1550320 h 3391602"/>
              <a:gd name="connsiteX30" fmla="*/ 0 w 2828138"/>
              <a:gd name="connsiteY30" fmla="*/ 1230889 h 3391602"/>
              <a:gd name="connsiteX31" fmla="*/ 428941 w 2828138"/>
              <a:gd name="connsiteY31" fmla="*/ 1428869 h 3391602"/>
              <a:gd name="connsiteX32" fmla="*/ 473508 w 2828138"/>
              <a:gd name="connsiteY32" fmla="*/ 1462539 h 3391602"/>
              <a:gd name="connsiteX33" fmla="*/ 469292 w 2828138"/>
              <a:gd name="connsiteY33" fmla="*/ 1346344 h 3391602"/>
              <a:gd name="connsiteX34" fmla="*/ 528809 w 2828138"/>
              <a:gd name="connsiteY34" fmla="*/ 1023411 h 3391602"/>
              <a:gd name="connsiteX35" fmla="*/ 602204 w 2828138"/>
              <a:gd name="connsiteY35" fmla="*/ 1473559 h 3391602"/>
              <a:gd name="connsiteX36" fmla="*/ 606655 w 2828138"/>
              <a:gd name="connsiteY36" fmla="*/ 1486591 h 3391602"/>
              <a:gd name="connsiteX37" fmla="*/ 626788 w 2828138"/>
              <a:gd name="connsiteY37" fmla="*/ 1415641 h 3391602"/>
              <a:gd name="connsiteX38" fmla="*/ 761694 w 2828138"/>
              <a:gd name="connsiteY38" fmla="*/ 1229616 h 3391602"/>
              <a:gd name="connsiteX39" fmla="*/ 668570 w 2828138"/>
              <a:gd name="connsiteY39" fmla="*/ 1627525 h 3391602"/>
              <a:gd name="connsiteX40" fmla="*/ 674946 w 2828138"/>
              <a:gd name="connsiteY40" fmla="*/ 1652636 h 3391602"/>
              <a:gd name="connsiteX41" fmla="*/ 717415 w 2828138"/>
              <a:gd name="connsiteY41" fmla="*/ 1726193 h 3391602"/>
              <a:gd name="connsiteX42" fmla="*/ 1055580 w 2828138"/>
              <a:gd name="connsiteY42" fmla="*/ 2041588 h 3391602"/>
              <a:gd name="connsiteX43" fmla="*/ 1086922 w 2828138"/>
              <a:gd name="connsiteY43" fmla="*/ 2057983 h 3391602"/>
              <a:gd name="connsiteX44" fmla="*/ 1166242 w 2828138"/>
              <a:gd name="connsiteY44" fmla="*/ 1861144 h 3391602"/>
              <a:gd name="connsiteX45" fmla="*/ 1740148 w 2828138"/>
              <a:gd name="connsiteY45" fmla="*/ 851340 h 3391602"/>
              <a:gd name="connsiteX46" fmla="*/ 1875287 w 2828138"/>
              <a:gd name="connsiteY46" fmla="*/ 692671 h 3391602"/>
              <a:gd name="connsiteX47" fmla="*/ 1873504 w 2828138"/>
              <a:gd name="connsiteY47" fmla="*/ 692468 h 3391602"/>
              <a:gd name="connsiteX48" fmla="*/ 1823339 w 2828138"/>
              <a:gd name="connsiteY48" fmla="*/ 0 h 3391602"/>
              <a:gd name="connsiteX49" fmla="*/ 2094517 w 2828138"/>
              <a:gd name="connsiteY49" fmla="*/ 376772 h 3391602"/>
              <a:gd name="connsiteX50" fmla="*/ 2115322 w 2828138"/>
              <a:gd name="connsiteY50" fmla="*/ 465866 h 3391602"/>
              <a:gd name="connsiteX51" fmla="*/ 2174388 w 2828138"/>
              <a:gd name="connsiteY51" fmla="*/ 415510 h 3391602"/>
              <a:gd name="connsiteX52" fmla="*/ 2705599 w 2828138"/>
              <a:gd name="connsiteY52" fmla="*/ 100685 h 3391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2828138" h="3391602">
                <a:moveTo>
                  <a:pt x="2705599" y="100685"/>
                </a:moveTo>
                <a:cubicBezTo>
                  <a:pt x="2607839" y="250528"/>
                  <a:pt x="2376983" y="456250"/>
                  <a:pt x="2154809" y="765317"/>
                </a:cubicBezTo>
                <a:lnTo>
                  <a:pt x="2146725" y="777355"/>
                </a:lnTo>
                <a:lnTo>
                  <a:pt x="2222126" y="756315"/>
                </a:lnTo>
                <a:cubicBezTo>
                  <a:pt x="2458088" y="699623"/>
                  <a:pt x="2648949" y="703671"/>
                  <a:pt x="2828138" y="795097"/>
                </a:cubicBezTo>
                <a:cubicBezTo>
                  <a:pt x="2698138" y="808990"/>
                  <a:pt x="2342995" y="704053"/>
                  <a:pt x="1969845" y="1096696"/>
                </a:cubicBezTo>
                <a:lnTo>
                  <a:pt x="1921186" y="1152209"/>
                </a:lnTo>
                <a:lnTo>
                  <a:pt x="1845783" y="1312359"/>
                </a:lnTo>
                <a:cubicBezTo>
                  <a:pt x="1819818" y="1374233"/>
                  <a:pt x="1795546" y="1438809"/>
                  <a:pt x="1773405" y="1506235"/>
                </a:cubicBezTo>
                <a:lnTo>
                  <a:pt x="1749196" y="1591953"/>
                </a:lnTo>
                <a:lnTo>
                  <a:pt x="1799955" y="1571180"/>
                </a:lnTo>
                <a:cubicBezTo>
                  <a:pt x="2216710" y="1409375"/>
                  <a:pt x="2521808" y="1349511"/>
                  <a:pt x="2782199" y="1432131"/>
                </a:cubicBezTo>
                <a:cubicBezTo>
                  <a:pt x="2681888" y="1454853"/>
                  <a:pt x="2489047" y="1446646"/>
                  <a:pt x="2235096" y="1535655"/>
                </a:cubicBezTo>
                <a:lnTo>
                  <a:pt x="2151196" y="1570433"/>
                </a:lnTo>
                <a:lnTo>
                  <a:pt x="2208838" y="1583959"/>
                </a:lnTo>
                <a:cubicBezTo>
                  <a:pt x="2404870" y="1632707"/>
                  <a:pt x="2532808" y="1683166"/>
                  <a:pt x="2606461" y="1759941"/>
                </a:cubicBezTo>
                <a:cubicBezTo>
                  <a:pt x="2537866" y="1734623"/>
                  <a:pt x="2403337" y="1638450"/>
                  <a:pt x="2110627" y="1631401"/>
                </a:cubicBezTo>
                <a:lnTo>
                  <a:pt x="2018534" y="1633374"/>
                </a:lnTo>
                <a:lnTo>
                  <a:pt x="1903035" y="1697330"/>
                </a:lnTo>
                <a:cubicBezTo>
                  <a:pt x="1843472" y="1734786"/>
                  <a:pt x="1781969" y="1778182"/>
                  <a:pt x="1718775" y="1828542"/>
                </a:cubicBezTo>
                <a:lnTo>
                  <a:pt x="1687174" y="1855372"/>
                </a:lnTo>
                <a:lnTo>
                  <a:pt x="1669663" y="1946168"/>
                </a:lnTo>
                <a:cubicBezTo>
                  <a:pt x="1610395" y="2343239"/>
                  <a:pt x="1626414" y="2818917"/>
                  <a:pt x="1772686" y="3391602"/>
                </a:cubicBezTo>
                <a:lnTo>
                  <a:pt x="682623" y="3246673"/>
                </a:lnTo>
                <a:cubicBezTo>
                  <a:pt x="761920" y="2983066"/>
                  <a:pt x="840316" y="2736145"/>
                  <a:pt x="920142" y="2505396"/>
                </a:cubicBezTo>
                <a:lnTo>
                  <a:pt x="922553" y="2498743"/>
                </a:lnTo>
                <a:lnTo>
                  <a:pt x="814089" y="2332128"/>
                </a:lnTo>
                <a:cubicBezTo>
                  <a:pt x="662007" y="2088045"/>
                  <a:pt x="554350" y="1871737"/>
                  <a:pt x="502882" y="1661014"/>
                </a:cubicBezTo>
                <a:lnTo>
                  <a:pt x="494788" y="1615336"/>
                </a:lnTo>
                <a:lnTo>
                  <a:pt x="447433" y="1550320"/>
                </a:lnTo>
                <a:cubicBezTo>
                  <a:pt x="249513" y="1306814"/>
                  <a:pt x="69148" y="1269066"/>
                  <a:pt x="0" y="1230889"/>
                </a:cubicBezTo>
                <a:cubicBezTo>
                  <a:pt x="121952" y="1232304"/>
                  <a:pt x="254037" y="1300926"/>
                  <a:pt x="428941" y="1428869"/>
                </a:cubicBezTo>
                <a:lnTo>
                  <a:pt x="473508" y="1462539"/>
                </a:lnTo>
                <a:lnTo>
                  <a:pt x="469292" y="1346344"/>
                </a:lnTo>
                <a:cubicBezTo>
                  <a:pt x="473123" y="1241001"/>
                  <a:pt x="492472" y="1134281"/>
                  <a:pt x="528809" y="1023411"/>
                </a:cubicBezTo>
                <a:cubicBezTo>
                  <a:pt x="551998" y="1108790"/>
                  <a:pt x="545436" y="1281351"/>
                  <a:pt x="602204" y="1473559"/>
                </a:cubicBezTo>
                <a:lnTo>
                  <a:pt x="606655" y="1486591"/>
                </a:lnTo>
                <a:lnTo>
                  <a:pt x="626788" y="1415641"/>
                </a:lnTo>
                <a:cubicBezTo>
                  <a:pt x="657883" y="1333394"/>
                  <a:pt x="699748" y="1272677"/>
                  <a:pt x="761694" y="1229616"/>
                </a:cubicBezTo>
                <a:cubicBezTo>
                  <a:pt x="738479" y="1285380"/>
                  <a:pt x="629168" y="1399170"/>
                  <a:pt x="668570" y="1627525"/>
                </a:cubicBezTo>
                <a:lnTo>
                  <a:pt x="674946" y="1652636"/>
                </a:lnTo>
                <a:lnTo>
                  <a:pt x="717415" y="1726193"/>
                </a:lnTo>
                <a:cubicBezTo>
                  <a:pt x="790642" y="1838561"/>
                  <a:pt x="897575" y="1947893"/>
                  <a:pt x="1055580" y="2041588"/>
                </a:cubicBezTo>
                <a:lnTo>
                  <a:pt x="1086922" y="2057983"/>
                </a:lnTo>
                <a:lnTo>
                  <a:pt x="1166242" y="1861144"/>
                </a:lnTo>
                <a:cubicBezTo>
                  <a:pt x="1336278" y="1463297"/>
                  <a:pt x="1521362" y="1128071"/>
                  <a:pt x="1740148" y="851340"/>
                </a:cubicBezTo>
                <a:lnTo>
                  <a:pt x="1875287" y="692671"/>
                </a:lnTo>
                <a:lnTo>
                  <a:pt x="1873504" y="692468"/>
                </a:lnTo>
                <a:cubicBezTo>
                  <a:pt x="2120813" y="313724"/>
                  <a:pt x="1865901" y="92171"/>
                  <a:pt x="1823339" y="0"/>
                </a:cubicBezTo>
                <a:cubicBezTo>
                  <a:pt x="1969288" y="91296"/>
                  <a:pt x="2047979" y="212013"/>
                  <a:pt x="2094517" y="376772"/>
                </a:cubicBezTo>
                <a:lnTo>
                  <a:pt x="2115322" y="465866"/>
                </a:lnTo>
                <a:lnTo>
                  <a:pt x="2174388" y="415510"/>
                </a:lnTo>
                <a:cubicBezTo>
                  <a:pt x="2333954" y="290698"/>
                  <a:pt x="2509681" y="186054"/>
                  <a:pt x="2705599" y="100685"/>
                </a:cubicBezTo>
                <a:close/>
              </a:path>
            </a:pathLst>
          </a:custGeom>
          <a:solidFill>
            <a:schemeClr val="tx1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>
              <a:sym typeface="+mn-ea"/>
            </a:endParaRPr>
          </a:p>
        </p:txBody>
      </p:sp>
      <p:sp>
        <p:nvSpPr>
          <p:cNvPr id="5" name="泪滴形 4"/>
          <p:cNvSpPr/>
          <p:nvPr/>
        </p:nvSpPr>
        <p:spPr>
          <a:xfrm rot="5400000">
            <a:off x="1483519" y="4074319"/>
            <a:ext cx="249238" cy="247650"/>
          </a:xfrm>
          <a:prstGeom prst="teardrop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>
              <a:sym typeface="+mn-ea"/>
            </a:endParaRPr>
          </a:p>
        </p:txBody>
      </p:sp>
      <p:sp>
        <p:nvSpPr>
          <p:cNvPr id="6" name="泪滴形 5"/>
          <p:cNvSpPr/>
          <p:nvPr/>
        </p:nvSpPr>
        <p:spPr>
          <a:xfrm rot="7823338">
            <a:off x="1778000" y="3994150"/>
            <a:ext cx="220663" cy="220663"/>
          </a:xfrm>
          <a:prstGeom prst="teardrop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>
              <a:sym typeface="+mn-ea"/>
            </a:endParaRPr>
          </a:p>
        </p:txBody>
      </p:sp>
      <p:sp>
        <p:nvSpPr>
          <p:cNvPr id="7" name="泪滴形 6"/>
          <p:cNvSpPr/>
          <p:nvPr/>
        </p:nvSpPr>
        <p:spPr>
          <a:xfrm rot="12701159">
            <a:off x="4676775" y="3400425"/>
            <a:ext cx="157163" cy="157163"/>
          </a:xfrm>
          <a:prstGeom prst="teardrop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>
              <a:sym typeface="+mn-ea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1346200" y="2341563"/>
            <a:ext cx="1335088" cy="1336675"/>
          </a:xfrm>
          <a:prstGeom prst="ellipse">
            <a:avLst/>
          </a:prstGeom>
          <a:solidFill>
            <a:srgbClr val="AE97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>
              <a:sym typeface="+mn-ea"/>
            </a:endParaRPr>
          </a:p>
        </p:txBody>
      </p:sp>
      <p:sp>
        <p:nvSpPr>
          <p:cNvPr id="28679" name="文本框 8"/>
          <p:cNvSpPr txBox="1">
            <a:spLocks noChangeArrowheads="1"/>
          </p:cNvSpPr>
          <p:nvPr/>
        </p:nvSpPr>
        <p:spPr bwMode="auto">
          <a:xfrm>
            <a:off x="1609725" y="2806700"/>
            <a:ext cx="808038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</a:t>
            </a:r>
          </a:p>
        </p:txBody>
      </p:sp>
      <p:sp>
        <p:nvSpPr>
          <p:cNvPr id="10" name="椭圆 9"/>
          <p:cNvSpPr/>
          <p:nvPr/>
        </p:nvSpPr>
        <p:spPr>
          <a:xfrm>
            <a:off x="4124325" y="1962150"/>
            <a:ext cx="1262063" cy="1263650"/>
          </a:xfrm>
          <a:prstGeom prst="ellipse">
            <a:avLst/>
          </a:prstGeom>
          <a:solidFill>
            <a:srgbClr val="AE97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>
              <a:sym typeface="+mn-ea"/>
            </a:endParaRPr>
          </a:p>
        </p:txBody>
      </p:sp>
      <p:sp>
        <p:nvSpPr>
          <p:cNvPr id="28681" name="文本框 10"/>
          <p:cNvSpPr txBox="1">
            <a:spLocks noChangeArrowheads="1"/>
          </p:cNvSpPr>
          <p:nvPr/>
        </p:nvSpPr>
        <p:spPr bwMode="auto">
          <a:xfrm>
            <a:off x="4419600" y="2379663"/>
            <a:ext cx="809625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</a:t>
            </a:r>
          </a:p>
        </p:txBody>
      </p:sp>
      <p:sp>
        <p:nvSpPr>
          <p:cNvPr id="12" name="椭圆 11"/>
          <p:cNvSpPr/>
          <p:nvPr/>
        </p:nvSpPr>
        <p:spPr>
          <a:xfrm>
            <a:off x="4754563" y="3398838"/>
            <a:ext cx="1263650" cy="1262062"/>
          </a:xfrm>
          <a:prstGeom prst="ellipse">
            <a:avLst/>
          </a:prstGeom>
          <a:solidFill>
            <a:srgbClr val="C0AF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>
              <a:sym typeface="+mn-ea"/>
            </a:endParaRPr>
          </a:p>
        </p:txBody>
      </p:sp>
      <p:sp>
        <p:nvSpPr>
          <p:cNvPr id="28683" name="文本框 12"/>
          <p:cNvSpPr txBox="1">
            <a:spLocks noChangeArrowheads="1"/>
          </p:cNvSpPr>
          <p:nvPr/>
        </p:nvSpPr>
        <p:spPr bwMode="auto">
          <a:xfrm>
            <a:off x="5060950" y="3819525"/>
            <a:ext cx="808038" cy="420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</a:t>
            </a:r>
          </a:p>
        </p:txBody>
      </p:sp>
      <p:sp>
        <p:nvSpPr>
          <p:cNvPr id="14" name="椭圆 13"/>
          <p:cNvSpPr/>
          <p:nvPr/>
        </p:nvSpPr>
        <p:spPr>
          <a:xfrm>
            <a:off x="4124325" y="4349750"/>
            <a:ext cx="1400175" cy="1400175"/>
          </a:xfrm>
          <a:prstGeom prst="ellipse">
            <a:avLst/>
          </a:prstGeom>
          <a:solidFill>
            <a:srgbClr val="AE97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>
              <a:sym typeface="+mn-ea"/>
            </a:endParaRPr>
          </a:p>
        </p:txBody>
      </p:sp>
      <p:sp>
        <p:nvSpPr>
          <p:cNvPr id="28685" name="文本框 14"/>
          <p:cNvSpPr txBox="1">
            <a:spLocks noChangeArrowheads="1"/>
          </p:cNvSpPr>
          <p:nvPr/>
        </p:nvSpPr>
        <p:spPr bwMode="auto">
          <a:xfrm>
            <a:off x="4457700" y="4840288"/>
            <a:ext cx="809625" cy="420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</a:t>
            </a:r>
          </a:p>
        </p:txBody>
      </p:sp>
      <p:sp>
        <p:nvSpPr>
          <p:cNvPr id="16" name="椭圆 15"/>
          <p:cNvSpPr/>
          <p:nvPr/>
        </p:nvSpPr>
        <p:spPr>
          <a:xfrm>
            <a:off x="2235200" y="1403350"/>
            <a:ext cx="1822450" cy="1822450"/>
          </a:xfrm>
          <a:prstGeom prst="ellipse">
            <a:avLst/>
          </a:prstGeom>
          <a:solidFill>
            <a:srgbClr val="C0AF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>
              <a:sym typeface="+mn-ea"/>
            </a:endParaRPr>
          </a:p>
        </p:txBody>
      </p:sp>
      <p:sp>
        <p:nvSpPr>
          <p:cNvPr id="28687" name="文本框 16"/>
          <p:cNvSpPr txBox="1">
            <a:spLocks noChangeArrowheads="1"/>
          </p:cNvSpPr>
          <p:nvPr/>
        </p:nvSpPr>
        <p:spPr bwMode="auto">
          <a:xfrm>
            <a:off x="2747963" y="2039938"/>
            <a:ext cx="1014412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</a:t>
            </a:r>
          </a:p>
        </p:txBody>
      </p:sp>
      <p:cxnSp>
        <p:nvCxnSpPr>
          <p:cNvPr id="18" name="直接箭头连接符 17"/>
          <p:cNvCxnSpPr/>
          <p:nvPr/>
        </p:nvCxnSpPr>
        <p:spPr>
          <a:xfrm flipH="1">
            <a:off x="10675938" y="2449513"/>
            <a:ext cx="1516062" cy="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/>
          <p:nvPr/>
        </p:nvCxnSpPr>
        <p:spPr>
          <a:xfrm flipH="1">
            <a:off x="10675938" y="3803650"/>
            <a:ext cx="1516062" cy="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/>
          <p:nvPr/>
        </p:nvCxnSpPr>
        <p:spPr>
          <a:xfrm flipH="1">
            <a:off x="10675938" y="5170488"/>
            <a:ext cx="1516062" cy="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ontent Placeholder 2"/>
          <p:cNvSpPr txBox="1"/>
          <p:nvPr/>
        </p:nvSpPr>
        <p:spPr>
          <a:xfrm>
            <a:off x="6827838" y="2670175"/>
            <a:ext cx="3778250" cy="1009650"/>
          </a:xfrm>
          <a:prstGeom prst="rect">
            <a:avLst/>
          </a:prstGeom>
        </p:spPr>
        <p:txBody>
          <a:bodyPr lIns="121682" tIns="60841" rIns="121682" bIns="60841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我们素材致力于专业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PPT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模板的发布，课件及汇报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PPT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的美化，并为您提供专业的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PPT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个性定制服务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。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2" name="Content Placeholder 2"/>
          <p:cNvSpPr txBox="1"/>
          <p:nvPr/>
        </p:nvSpPr>
        <p:spPr>
          <a:xfrm>
            <a:off x="6827838" y="4038600"/>
            <a:ext cx="3778250" cy="1008063"/>
          </a:xfrm>
          <a:prstGeom prst="rect">
            <a:avLst/>
          </a:prstGeom>
        </p:spPr>
        <p:txBody>
          <a:bodyPr lIns="121682" tIns="60841" rIns="121682" bIns="60841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我们素材致力于专业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PPT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模板的发布，课件及汇报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PPT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的美化，并为您提供专业的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PPT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个性定制服务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。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3" name="Content Placeholder 2"/>
          <p:cNvSpPr txBox="1"/>
          <p:nvPr/>
        </p:nvSpPr>
        <p:spPr>
          <a:xfrm>
            <a:off x="6878638" y="5286375"/>
            <a:ext cx="3778250" cy="1009650"/>
          </a:xfrm>
          <a:prstGeom prst="rect">
            <a:avLst/>
          </a:prstGeom>
        </p:spPr>
        <p:txBody>
          <a:bodyPr lIns="121682" tIns="60841" rIns="121682" bIns="60841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我们素材致力于专业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PPT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模板的发布，课件及汇报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PPT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的美化，并为您提供专业的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PPT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个性定制服务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。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文本框 3"/>
          <p:cNvSpPr txBox="1">
            <a:spLocks noChangeArrowheads="1"/>
          </p:cNvSpPr>
          <p:nvPr/>
        </p:nvSpPr>
        <p:spPr bwMode="auto">
          <a:xfrm>
            <a:off x="322263" y="307975"/>
            <a:ext cx="2792412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b="1">
                <a:solidFill>
                  <a:srgbClr val="AE97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单击此处添加标题</a:t>
            </a:r>
          </a:p>
        </p:txBody>
      </p:sp>
      <p:pic>
        <p:nvPicPr>
          <p:cNvPr id="30722" name="图片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0288" y="2090738"/>
            <a:ext cx="6194425" cy="2957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/>
        </p:nvSpPr>
        <p:spPr>
          <a:xfrm>
            <a:off x="706438" y="2090738"/>
            <a:ext cx="4133850" cy="2957512"/>
          </a:xfrm>
          <a:prstGeom prst="rect">
            <a:avLst/>
          </a:prstGeom>
          <a:solidFill>
            <a:srgbClr val="C0AF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>
              <a:sym typeface="+mn-ea"/>
            </a:endParaRPr>
          </a:p>
        </p:txBody>
      </p:sp>
      <p:grpSp>
        <p:nvGrpSpPr>
          <p:cNvPr id="30724" name="组合 5"/>
          <p:cNvGrpSpPr>
            <a:grpSpLocks/>
          </p:cNvGrpSpPr>
          <p:nvPr/>
        </p:nvGrpSpPr>
        <p:grpSpPr bwMode="auto">
          <a:xfrm>
            <a:off x="608013" y="2551113"/>
            <a:ext cx="3327400" cy="2035175"/>
            <a:chOff x="798933" y="3461658"/>
            <a:chExt cx="3326930" cy="2035437"/>
          </a:xfrm>
        </p:grpSpPr>
        <p:sp>
          <p:nvSpPr>
            <p:cNvPr id="30725" name="文本框 6"/>
            <p:cNvSpPr txBox="1">
              <a:spLocks noChangeArrowheads="1"/>
            </p:cNvSpPr>
            <p:nvPr/>
          </p:nvSpPr>
          <p:spPr bwMode="auto">
            <a:xfrm>
              <a:off x="798933" y="3461658"/>
              <a:ext cx="345233" cy="15696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96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“</a:t>
              </a:r>
            </a:p>
          </p:txBody>
        </p:sp>
        <p:sp>
          <p:nvSpPr>
            <p:cNvPr id="30726" name="文本框 7"/>
            <p:cNvSpPr txBox="1">
              <a:spLocks noChangeArrowheads="1"/>
            </p:cNvSpPr>
            <p:nvPr/>
          </p:nvSpPr>
          <p:spPr bwMode="auto">
            <a:xfrm>
              <a:off x="2124316" y="3927435"/>
              <a:ext cx="2001547" cy="15696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6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我们素材致力于专业</a:t>
              </a:r>
              <a:r>
                <a:rPr lang="en-US" altLang="zh-CN" sz="16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6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模板的发布，课件及汇报</a:t>
              </a:r>
              <a:r>
                <a:rPr lang="en-US" altLang="zh-CN" sz="16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6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的美化，并为您提供专业的</a:t>
              </a:r>
              <a:r>
                <a:rPr lang="en-US" altLang="zh-CN" sz="16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6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个性定制服务。</a:t>
              </a:r>
              <a:endParaRPr lang="en-US" altLang="zh-CN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9" name="矩形 8"/>
          <p:cNvSpPr/>
          <p:nvPr/>
        </p:nvSpPr>
        <p:spPr>
          <a:xfrm>
            <a:off x="10801350" y="4814888"/>
            <a:ext cx="466725" cy="466725"/>
          </a:xfrm>
          <a:prstGeom prst="rect">
            <a:avLst/>
          </a:prstGeom>
          <a:solidFill>
            <a:srgbClr val="AE97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>
              <a:sym typeface="+mn-ea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文本框 3"/>
          <p:cNvSpPr txBox="1">
            <a:spLocks noChangeArrowheads="1"/>
          </p:cNvSpPr>
          <p:nvPr/>
        </p:nvSpPr>
        <p:spPr bwMode="auto">
          <a:xfrm>
            <a:off x="322263" y="307975"/>
            <a:ext cx="2792412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b="1">
                <a:solidFill>
                  <a:srgbClr val="AE97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单击此处添加标题</a:t>
            </a:r>
          </a:p>
        </p:txBody>
      </p:sp>
      <p:sp>
        <p:nvSpPr>
          <p:cNvPr id="3" name="六边形 2"/>
          <p:cNvSpPr/>
          <p:nvPr/>
        </p:nvSpPr>
        <p:spPr>
          <a:xfrm rot="5400000">
            <a:off x="846138" y="1665288"/>
            <a:ext cx="966787" cy="833437"/>
          </a:xfrm>
          <a:prstGeom prst="hexagon">
            <a:avLst/>
          </a:prstGeom>
          <a:solidFill>
            <a:srgbClr val="AE97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sym typeface="+mn-ea"/>
            </a:endParaRPr>
          </a:p>
        </p:txBody>
      </p:sp>
      <p:sp>
        <p:nvSpPr>
          <p:cNvPr id="5" name="Freeform 253"/>
          <p:cNvSpPr>
            <a:spLocks noEditPoints="1"/>
          </p:cNvSpPr>
          <p:nvPr/>
        </p:nvSpPr>
        <p:spPr bwMode="auto">
          <a:xfrm>
            <a:off x="1181100" y="1873250"/>
            <a:ext cx="301625" cy="419100"/>
          </a:xfrm>
          <a:custGeom>
            <a:avLst/>
            <a:gdLst>
              <a:gd name="T0" fmla="*/ 93 w 93"/>
              <a:gd name="T1" fmla="*/ 0 h 129"/>
              <a:gd name="T2" fmla="*/ 93 w 93"/>
              <a:gd name="T3" fmla="*/ 129 h 129"/>
              <a:gd name="T4" fmla="*/ 0 w 93"/>
              <a:gd name="T5" fmla="*/ 129 h 129"/>
              <a:gd name="T6" fmla="*/ 0 w 93"/>
              <a:gd name="T7" fmla="*/ 27 h 129"/>
              <a:gd name="T8" fmla="*/ 26 w 93"/>
              <a:gd name="T9" fmla="*/ 0 h 129"/>
              <a:gd name="T10" fmla="*/ 26 w 93"/>
              <a:gd name="T11" fmla="*/ 0 h 129"/>
              <a:gd name="T12" fmla="*/ 93 w 93"/>
              <a:gd name="T13" fmla="*/ 0 h 129"/>
              <a:gd name="T14" fmla="*/ 82 w 93"/>
              <a:gd name="T15" fmla="*/ 11 h 129"/>
              <a:gd name="T16" fmla="*/ 37 w 93"/>
              <a:gd name="T17" fmla="*/ 11 h 129"/>
              <a:gd name="T18" fmla="*/ 37 w 93"/>
              <a:gd name="T19" fmla="*/ 38 h 129"/>
              <a:gd name="T20" fmla="*/ 10 w 93"/>
              <a:gd name="T21" fmla="*/ 38 h 129"/>
              <a:gd name="T22" fmla="*/ 10 w 93"/>
              <a:gd name="T23" fmla="*/ 118 h 129"/>
              <a:gd name="T24" fmla="*/ 82 w 93"/>
              <a:gd name="T25" fmla="*/ 118 h 129"/>
              <a:gd name="T26" fmla="*/ 82 w 93"/>
              <a:gd name="T27" fmla="*/ 11 h 129"/>
              <a:gd name="T28" fmla="*/ 82 w 93"/>
              <a:gd name="T29" fmla="*/ 11 h 1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93" h="129">
                <a:moveTo>
                  <a:pt x="93" y="0"/>
                </a:moveTo>
                <a:lnTo>
                  <a:pt x="93" y="129"/>
                </a:lnTo>
                <a:lnTo>
                  <a:pt x="0" y="129"/>
                </a:lnTo>
                <a:lnTo>
                  <a:pt x="0" y="27"/>
                </a:lnTo>
                <a:lnTo>
                  <a:pt x="26" y="0"/>
                </a:lnTo>
                <a:lnTo>
                  <a:pt x="26" y="0"/>
                </a:lnTo>
                <a:lnTo>
                  <a:pt x="93" y="0"/>
                </a:lnTo>
                <a:close/>
                <a:moveTo>
                  <a:pt x="82" y="11"/>
                </a:moveTo>
                <a:lnTo>
                  <a:pt x="37" y="11"/>
                </a:lnTo>
                <a:lnTo>
                  <a:pt x="37" y="38"/>
                </a:lnTo>
                <a:lnTo>
                  <a:pt x="10" y="38"/>
                </a:lnTo>
                <a:lnTo>
                  <a:pt x="10" y="118"/>
                </a:lnTo>
                <a:lnTo>
                  <a:pt x="82" y="118"/>
                </a:lnTo>
                <a:lnTo>
                  <a:pt x="82" y="11"/>
                </a:lnTo>
                <a:lnTo>
                  <a:pt x="82" y="1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sym typeface="+mn-ea"/>
            </a:endParaRPr>
          </a:p>
        </p:txBody>
      </p:sp>
      <p:sp>
        <p:nvSpPr>
          <p:cNvPr id="32772" name="文本框 5"/>
          <p:cNvSpPr txBox="1">
            <a:spLocks noChangeArrowheads="1"/>
          </p:cNvSpPr>
          <p:nvPr/>
        </p:nvSpPr>
        <p:spPr bwMode="auto">
          <a:xfrm>
            <a:off x="1885950" y="1651000"/>
            <a:ext cx="186213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="1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</a:p>
        </p:txBody>
      </p:sp>
      <p:sp>
        <p:nvSpPr>
          <p:cNvPr id="32773" name="文本框 6"/>
          <p:cNvSpPr txBox="1">
            <a:spLocks noChangeArrowheads="1"/>
          </p:cNvSpPr>
          <p:nvPr/>
        </p:nvSpPr>
        <p:spPr bwMode="auto">
          <a:xfrm>
            <a:off x="1855788" y="1954213"/>
            <a:ext cx="3625850" cy="58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/>
            <a:r>
              <a:rPr lang="zh-CN" altLang="en-US" sz="16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我们素材致力于专业</a:t>
            </a:r>
            <a:r>
              <a:rPr lang="en-US" altLang="zh-CN" sz="16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模板的发布，并为您提供专业的</a:t>
            </a:r>
            <a:r>
              <a:rPr lang="en-US" altLang="zh-CN" sz="16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个性定制服务。</a:t>
            </a:r>
            <a:endParaRPr lang="en-US" altLang="zh-CN" sz="160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六边形 7"/>
          <p:cNvSpPr/>
          <p:nvPr/>
        </p:nvSpPr>
        <p:spPr>
          <a:xfrm rot="5400000">
            <a:off x="846138" y="3155950"/>
            <a:ext cx="966788" cy="833437"/>
          </a:xfrm>
          <a:prstGeom prst="hexagon">
            <a:avLst/>
          </a:prstGeom>
          <a:solidFill>
            <a:srgbClr val="AE97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sym typeface="+mn-ea"/>
            </a:endParaRPr>
          </a:p>
        </p:txBody>
      </p:sp>
      <p:sp>
        <p:nvSpPr>
          <p:cNvPr id="32775" name="文本框 8"/>
          <p:cNvSpPr txBox="1">
            <a:spLocks noChangeArrowheads="1"/>
          </p:cNvSpPr>
          <p:nvPr/>
        </p:nvSpPr>
        <p:spPr bwMode="auto">
          <a:xfrm>
            <a:off x="1885950" y="3140075"/>
            <a:ext cx="18621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="1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</a:p>
        </p:txBody>
      </p:sp>
      <p:sp>
        <p:nvSpPr>
          <p:cNvPr id="32776" name="文本框 9"/>
          <p:cNvSpPr txBox="1">
            <a:spLocks noChangeArrowheads="1"/>
          </p:cNvSpPr>
          <p:nvPr/>
        </p:nvSpPr>
        <p:spPr bwMode="auto">
          <a:xfrm>
            <a:off x="1855788" y="3444875"/>
            <a:ext cx="362585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/>
            <a:r>
              <a:rPr lang="zh-CN" altLang="en-US" sz="16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我们素材致力于专业</a:t>
            </a:r>
            <a:r>
              <a:rPr lang="en-US" altLang="zh-CN" sz="16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模板的发布，并为您提供专业的</a:t>
            </a:r>
            <a:r>
              <a:rPr lang="en-US" altLang="zh-CN" sz="16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个性定制服务。</a:t>
            </a:r>
            <a:endParaRPr lang="en-US" altLang="zh-CN" sz="160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1181796" y="3372789"/>
            <a:ext cx="283313" cy="398506"/>
            <a:chOff x="3700463" y="2700338"/>
            <a:chExt cx="144462" cy="203200"/>
          </a:xfrm>
          <a:solidFill>
            <a:schemeClr val="bg1"/>
          </a:solidFill>
        </p:grpSpPr>
        <p:sp>
          <p:nvSpPr>
            <p:cNvPr id="12" name="Freeform 255"/>
            <p:cNvSpPr/>
            <p:nvPr/>
          </p:nvSpPr>
          <p:spPr bwMode="auto">
            <a:xfrm>
              <a:off x="3714750" y="2784476"/>
              <a:ext cx="92075" cy="104775"/>
            </a:xfrm>
            <a:custGeom>
              <a:avLst/>
              <a:gdLst>
                <a:gd name="T0" fmla="*/ 5 w 58"/>
                <a:gd name="T1" fmla="*/ 0 h 66"/>
                <a:gd name="T2" fmla="*/ 0 w 58"/>
                <a:gd name="T3" fmla="*/ 0 h 66"/>
                <a:gd name="T4" fmla="*/ 0 w 58"/>
                <a:gd name="T5" fmla="*/ 66 h 66"/>
                <a:gd name="T6" fmla="*/ 58 w 58"/>
                <a:gd name="T7" fmla="*/ 66 h 66"/>
                <a:gd name="T8" fmla="*/ 58 w 58"/>
                <a:gd name="T9" fmla="*/ 53 h 66"/>
                <a:gd name="T10" fmla="*/ 5 w 58"/>
                <a:gd name="T11" fmla="*/ 53 h 66"/>
                <a:gd name="T12" fmla="*/ 5 w 58"/>
                <a:gd name="T13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" h="66">
                  <a:moveTo>
                    <a:pt x="5" y="0"/>
                  </a:moveTo>
                  <a:lnTo>
                    <a:pt x="0" y="0"/>
                  </a:lnTo>
                  <a:lnTo>
                    <a:pt x="0" y="66"/>
                  </a:lnTo>
                  <a:lnTo>
                    <a:pt x="58" y="66"/>
                  </a:lnTo>
                  <a:lnTo>
                    <a:pt x="58" y="53"/>
                  </a:lnTo>
                  <a:lnTo>
                    <a:pt x="5" y="53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3" name="Freeform 256"/>
            <p:cNvSpPr>
              <a:spLocks noEditPoints="1"/>
            </p:cNvSpPr>
            <p:nvPr/>
          </p:nvSpPr>
          <p:spPr bwMode="auto">
            <a:xfrm>
              <a:off x="3700463" y="2700338"/>
              <a:ext cx="144462" cy="203200"/>
            </a:xfrm>
            <a:custGeom>
              <a:avLst/>
              <a:gdLst>
                <a:gd name="T0" fmla="*/ 91 w 91"/>
                <a:gd name="T1" fmla="*/ 0 h 128"/>
                <a:gd name="T2" fmla="*/ 37 w 91"/>
                <a:gd name="T3" fmla="*/ 0 h 128"/>
                <a:gd name="T4" fmla="*/ 37 w 91"/>
                <a:gd name="T5" fmla="*/ 1 h 128"/>
                <a:gd name="T6" fmla="*/ 14 w 91"/>
                <a:gd name="T7" fmla="*/ 23 h 128"/>
                <a:gd name="T8" fmla="*/ 14 w 91"/>
                <a:gd name="T9" fmla="*/ 30 h 128"/>
                <a:gd name="T10" fmla="*/ 0 w 91"/>
                <a:gd name="T11" fmla="*/ 44 h 128"/>
                <a:gd name="T12" fmla="*/ 0 w 91"/>
                <a:gd name="T13" fmla="*/ 128 h 128"/>
                <a:gd name="T14" fmla="*/ 76 w 91"/>
                <a:gd name="T15" fmla="*/ 128 h 128"/>
                <a:gd name="T16" fmla="*/ 76 w 91"/>
                <a:gd name="T17" fmla="*/ 106 h 128"/>
                <a:gd name="T18" fmla="*/ 91 w 91"/>
                <a:gd name="T19" fmla="*/ 106 h 128"/>
                <a:gd name="T20" fmla="*/ 91 w 91"/>
                <a:gd name="T21" fmla="*/ 0 h 128"/>
                <a:gd name="T22" fmla="*/ 67 w 91"/>
                <a:gd name="T23" fmla="*/ 119 h 128"/>
                <a:gd name="T24" fmla="*/ 9 w 91"/>
                <a:gd name="T25" fmla="*/ 119 h 128"/>
                <a:gd name="T26" fmla="*/ 9 w 91"/>
                <a:gd name="T27" fmla="*/ 53 h 128"/>
                <a:gd name="T28" fmla="*/ 14 w 91"/>
                <a:gd name="T29" fmla="*/ 53 h 128"/>
                <a:gd name="T30" fmla="*/ 14 w 91"/>
                <a:gd name="T31" fmla="*/ 106 h 128"/>
                <a:gd name="T32" fmla="*/ 67 w 91"/>
                <a:gd name="T33" fmla="*/ 106 h 128"/>
                <a:gd name="T34" fmla="*/ 67 w 91"/>
                <a:gd name="T35" fmla="*/ 119 h 128"/>
                <a:gd name="T36" fmla="*/ 82 w 91"/>
                <a:gd name="T37" fmla="*/ 97 h 128"/>
                <a:gd name="T38" fmla="*/ 23 w 91"/>
                <a:gd name="T39" fmla="*/ 97 h 128"/>
                <a:gd name="T40" fmla="*/ 23 w 91"/>
                <a:gd name="T41" fmla="*/ 31 h 128"/>
                <a:gd name="T42" fmla="*/ 45 w 91"/>
                <a:gd name="T43" fmla="*/ 31 h 128"/>
                <a:gd name="T44" fmla="*/ 45 w 91"/>
                <a:gd name="T45" fmla="*/ 9 h 128"/>
                <a:gd name="T46" fmla="*/ 82 w 91"/>
                <a:gd name="T47" fmla="*/ 9 h 128"/>
                <a:gd name="T48" fmla="*/ 82 w 91"/>
                <a:gd name="T49" fmla="*/ 97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91" h="128">
                  <a:moveTo>
                    <a:pt x="91" y="0"/>
                  </a:moveTo>
                  <a:lnTo>
                    <a:pt x="37" y="0"/>
                  </a:lnTo>
                  <a:lnTo>
                    <a:pt x="37" y="1"/>
                  </a:lnTo>
                  <a:lnTo>
                    <a:pt x="14" y="23"/>
                  </a:lnTo>
                  <a:lnTo>
                    <a:pt x="14" y="30"/>
                  </a:lnTo>
                  <a:lnTo>
                    <a:pt x="0" y="44"/>
                  </a:lnTo>
                  <a:lnTo>
                    <a:pt x="0" y="128"/>
                  </a:lnTo>
                  <a:lnTo>
                    <a:pt x="76" y="128"/>
                  </a:lnTo>
                  <a:lnTo>
                    <a:pt x="76" y="106"/>
                  </a:lnTo>
                  <a:lnTo>
                    <a:pt x="91" y="106"/>
                  </a:lnTo>
                  <a:lnTo>
                    <a:pt x="91" y="0"/>
                  </a:lnTo>
                  <a:close/>
                  <a:moveTo>
                    <a:pt x="67" y="119"/>
                  </a:moveTo>
                  <a:lnTo>
                    <a:pt x="9" y="119"/>
                  </a:lnTo>
                  <a:lnTo>
                    <a:pt x="9" y="53"/>
                  </a:lnTo>
                  <a:lnTo>
                    <a:pt x="14" y="53"/>
                  </a:lnTo>
                  <a:lnTo>
                    <a:pt x="14" y="106"/>
                  </a:lnTo>
                  <a:lnTo>
                    <a:pt x="67" y="106"/>
                  </a:lnTo>
                  <a:lnTo>
                    <a:pt x="67" y="119"/>
                  </a:lnTo>
                  <a:close/>
                  <a:moveTo>
                    <a:pt x="82" y="97"/>
                  </a:moveTo>
                  <a:lnTo>
                    <a:pt x="23" y="97"/>
                  </a:lnTo>
                  <a:lnTo>
                    <a:pt x="23" y="31"/>
                  </a:lnTo>
                  <a:lnTo>
                    <a:pt x="45" y="31"/>
                  </a:lnTo>
                  <a:lnTo>
                    <a:pt x="45" y="9"/>
                  </a:lnTo>
                  <a:lnTo>
                    <a:pt x="82" y="9"/>
                  </a:lnTo>
                  <a:lnTo>
                    <a:pt x="82" y="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endParaRPr>
            </a:p>
          </p:txBody>
        </p:sp>
      </p:grpSp>
      <p:sp>
        <p:nvSpPr>
          <p:cNvPr id="14" name="六边形 13"/>
          <p:cNvSpPr/>
          <p:nvPr/>
        </p:nvSpPr>
        <p:spPr>
          <a:xfrm rot="5400000">
            <a:off x="846138" y="4645025"/>
            <a:ext cx="966788" cy="833437"/>
          </a:xfrm>
          <a:prstGeom prst="hexagon">
            <a:avLst/>
          </a:prstGeom>
          <a:solidFill>
            <a:srgbClr val="AE97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sym typeface="+mn-ea"/>
            </a:endParaRPr>
          </a:p>
        </p:txBody>
      </p:sp>
      <p:sp>
        <p:nvSpPr>
          <p:cNvPr id="32779" name="文本框 14"/>
          <p:cNvSpPr txBox="1">
            <a:spLocks noChangeArrowheads="1"/>
          </p:cNvSpPr>
          <p:nvPr/>
        </p:nvSpPr>
        <p:spPr bwMode="auto">
          <a:xfrm>
            <a:off x="1885950" y="4629150"/>
            <a:ext cx="18621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="1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</a:p>
        </p:txBody>
      </p:sp>
      <p:sp>
        <p:nvSpPr>
          <p:cNvPr id="32780" name="文本框 15"/>
          <p:cNvSpPr txBox="1">
            <a:spLocks noChangeArrowheads="1"/>
          </p:cNvSpPr>
          <p:nvPr/>
        </p:nvSpPr>
        <p:spPr bwMode="auto">
          <a:xfrm>
            <a:off x="1855788" y="4933950"/>
            <a:ext cx="3625850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/>
            <a:r>
              <a:rPr lang="zh-CN" altLang="en-US" sz="16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我们素材致力于专业</a:t>
            </a:r>
            <a:r>
              <a:rPr lang="en-US" altLang="zh-CN" sz="16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模板的发布，并为您提供专业的</a:t>
            </a:r>
            <a:r>
              <a:rPr lang="en-US" altLang="zh-CN" sz="16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个性定制服务。</a:t>
            </a:r>
            <a:endParaRPr lang="en-US" altLang="zh-CN" sz="160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Freeform 457"/>
          <p:cNvSpPr/>
          <p:nvPr/>
        </p:nvSpPr>
        <p:spPr bwMode="auto">
          <a:xfrm>
            <a:off x="1181100" y="4873625"/>
            <a:ext cx="273050" cy="377825"/>
          </a:xfrm>
          <a:custGeom>
            <a:avLst/>
            <a:gdLst>
              <a:gd name="T0" fmla="*/ 65 w 93"/>
              <a:gd name="T1" fmla="*/ 118 h 129"/>
              <a:gd name="T2" fmla="*/ 10 w 93"/>
              <a:gd name="T3" fmla="*/ 118 h 129"/>
              <a:gd name="T4" fmla="*/ 10 w 93"/>
              <a:gd name="T5" fmla="*/ 38 h 129"/>
              <a:gd name="T6" fmla="*/ 37 w 93"/>
              <a:gd name="T7" fmla="*/ 38 h 129"/>
              <a:gd name="T8" fmla="*/ 37 w 93"/>
              <a:gd name="T9" fmla="*/ 11 h 129"/>
              <a:gd name="T10" fmla="*/ 82 w 93"/>
              <a:gd name="T11" fmla="*/ 11 h 129"/>
              <a:gd name="T12" fmla="*/ 82 w 93"/>
              <a:gd name="T13" fmla="*/ 38 h 129"/>
              <a:gd name="T14" fmla="*/ 93 w 93"/>
              <a:gd name="T15" fmla="*/ 38 h 129"/>
              <a:gd name="T16" fmla="*/ 93 w 93"/>
              <a:gd name="T17" fmla="*/ 0 h 129"/>
              <a:gd name="T18" fmla="*/ 27 w 93"/>
              <a:gd name="T19" fmla="*/ 0 h 129"/>
              <a:gd name="T20" fmla="*/ 27 w 93"/>
              <a:gd name="T21" fmla="*/ 0 h 129"/>
              <a:gd name="T22" fmla="*/ 0 w 93"/>
              <a:gd name="T23" fmla="*/ 27 h 129"/>
              <a:gd name="T24" fmla="*/ 0 w 93"/>
              <a:gd name="T25" fmla="*/ 129 h 129"/>
              <a:gd name="T26" fmla="*/ 65 w 93"/>
              <a:gd name="T27" fmla="*/ 129 h 129"/>
              <a:gd name="T28" fmla="*/ 65 w 93"/>
              <a:gd name="T29" fmla="*/ 129 h 129"/>
              <a:gd name="T30" fmla="*/ 65 w 93"/>
              <a:gd name="T31" fmla="*/ 118 h 1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93" h="129">
                <a:moveTo>
                  <a:pt x="65" y="118"/>
                </a:moveTo>
                <a:lnTo>
                  <a:pt x="10" y="118"/>
                </a:lnTo>
                <a:lnTo>
                  <a:pt x="10" y="38"/>
                </a:lnTo>
                <a:lnTo>
                  <a:pt x="37" y="38"/>
                </a:lnTo>
                <a:lnTo>
                  <a:pt x="37" y="11"/>
                </a:lnTo>
                <a:lnTo>
                  <a:pt x="82" y="11"/>
                </a:lnTo>
                <a:lnTo>
                  <a:pt x="82" y="38"/>
                </a:lnTo>
                <a:lnTo>
                  <a:pt x="93" y="38"/>
                </a:lnTo>
                <a:lnTo>
                  <a:pt x="93" y="0"/>
                </a:lnTo>
                <a:lnTo>
                  <a:pt x="27" y="0"/>
                </a:lnTo>
                <a:lnTo>
                  <a:pt x="27" y="0"/>
                </a:lnTo>
                <a:lnTo>
                  <a:pt x="0" y="27"/>
                </a:lnTo>
                <a:lnTo>
                  <a:pt x="0" y="129"/>
                </a:lnTo>
                <a:lnTo>
                  <a:pt x="65" y="129"/>
                </a:lnTo>
                <a:lnTo>
                  <a:pt x="65" y="129"/>
                </a:lnTo>
                <a:lnTo>
                  <a:pt x="65" y="11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sym typeface="+mn-ea"/>
            </a:endParaRPr>
          </a:p>
        </p:txBody>
      </p:sp>
      <p:sp>
        <p:nvSpPr>
          <p:cNvPr id="18" name="Freeform 458"/>
          <p:cNvSpPr/>
          <p:nvPr/>
        </p:nvSpPr>
        <p:spPr bwMode="auto">
          <a:xfrm>
            <a:off x="1319213" y="5016500"/>
            <a:ext cx="234950" cy="234950"/>
          </a:xfrm>
          <a:custGeom>
            <a:avLst/>
            <a:gdLst>
              <a:gd name="T0" fmla="*/ 52 w 80"/>
              <a:gd name="T1" fmla="*/ 0 h 80"/>
              <a:gd name="T2" fmla="*/ 29 w 80"/>
              <a:gd name="T3" fmla="*/ 0 h 80"/>
              <a:gd name="T4" fmla="*/ 29 w 80"/>
              <a:gd name="T5" fmla="*/ 28 h 80"/>
              <a:gd name="T6" fmla="*/ 0 w 80"/>
              <a:gd name="T7" fmla="*/ 28 h 80"/>
              <a:gd name="T8" fmla="*/ 0 w 80"/>
              <a:gd name="T9" fmla="*/ 51 h 80"/>
              <a:gd name="T10" fmla="*/ 29 w 80"/>
              <a:gd name="T11" fmla="*/ 51 h 80"/>
              <a:gd name="T12" fmla="*/ 29 w 80"/>
              <a:gd name="T13" fmla="*/ 80 h 80"/>
              <a:gd name="T14" fmla="*/ 52 w 80"/>
              <a:gd name="T15" fmla="*/ 80 h 80"/>
              <a:gd name="T16" fmla="*/ 52 w 80"/>
              <a:gd name="T17" fmla="*/ 51 h 80"/>
              <a:gd name="T18" fmla="*/ 80 w 80"/>
              <a:gd name="T19" fmla="*/ 51 h 80"/>
              <a:gd name="T20" fmla="*/ 80 w 80"/>
              <a:gd name="T21" fmla="*/ 28 h 80"/>
              <a:gd name="T22" fmla="*/ 52 w 80"/>
              <a:gd name="T23" fmla="*/ 28 h 80"/>
              <a:gd name="T24" fmla="*/ 52 w 80"/>
              <a:gd name="T25" fmla="*/ 0 h 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80" h="80">
                <a:moveTo>
                  <a:pt x="52" y="0"/>
                </a:moveTo>
                <a:lnTo>
                  <a:pt x="29" y="0"/>
                </a:lnTo>
                <a:lnTo>
                  <a:pt x="29" y="28"/>
                </a:lnTo>
                <a:lnTo>
                  <a:pt x="0" y="28"/>
                </a:lnTo>
                <a:lnTo>
                  <a:pt x="0" y="51"/>
                </a:lnTo>
                <a:lnTo>
                  <a:pt x="29" y="51"/>
                </a:lnTo>
                <a:lnTo>
                  <a:pt x="29" y="80"/>
                </a:lnTo>
                <a:lnTo>
                  <a:pt x="52" y="80"/>
                </a:lnTo>
                <a:lnTo>
                  <a:pt x="52" y="51"/>
                </a:lnTo>
                <a:lnTo>
                  <a:pt x="80" y="51"/>
                </a:lnTo>
                <a:lnTo>
                  <a:pt x="80" y="28"/>
                </a:lnTo>
                <a:lnTo>
                  <a:pt x="52" y="28"/>
                </a:lnTo>
                <a:lnTo>
                  <a:pt x="52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sym typeface="+mn-ea"/>
            </a:endParaRPr>
          </a:p>
        </p:txBody>
      </p:sp>
      <p:sp>
        <p:nvSpPr>
          <p:cNvPr id="19" name="六边形 18"/>
          <p:cNvSpPr/>
          <p:nvPr/>
        </p:nvSpPr>
        <p:spPr>
          <a:xfrm rot="5400000">
            <a:off x="6524625" y="3155950"/>
            <a:ext cx="966788" cy="833438"/>
          </a:xfrm>
          <a:prstGeom prst="hexagon">
            <a:avLst/>
          </a:prstGeom>
          <a:solidFill>
            <a:srgbClr val="AE97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sym typeface="+mn-ea"/>
            </a:endParaRPr>
          </a:p>
        </p:txBody>
      </p:sp>
      <p:sp>
        <p:nvSpPr>
          <p:cNvPr id="32784" name="文本框 19"/>
          <p:cNvSpPr txBox="1">
            <a:spLocks noChangeArrowheads="1"/>
          </p:cNvSpPr>
          <p:nvPr/>
        </p:nvSpPr>
        <p:spPr bwMode="auto">
          <a:xfrm>
            <a:off x="7566025" y="3140075"/>
            <a:ext cx="18621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="1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</a:p>
        </p:txBody>
      </p:sp>
      <p:sp>
        <p:nvSpPr>
          <p:cNvPr id="32785" name="文本框 20"/>
          <p:cNvSpPr txBox="1">
            <a:spLocks noChangeArrowheads="1"/>
          </p:cNvSpPr>
          <p:nvPr/>
        </p:nvSpPr>
        <p:spPr bwMode="auto">
          <a:xfrm>
            <a:off x="7535863" y="3444875"/>
            <a:ext cx="362585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/>
            <a:r>
              <a:rPr lang="zh-CN" altLang="en-US" sz="16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我们素材致力于专业</a:t>
            </a:r>
            <a:r>
              <a:rPr lang="en-US" altLang="zh-CN" sz="16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模板的发布，并为您提供专业的</a:t>
            </a:r>
            <a:r>
              <a:rPr lang="en-US" altLang="zh-CN" sz="16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个性定制服务。</a:t>
            </a:r>
            <a:endParaRPr lang="en-US" altLang="zh-CN" sz="160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六边形 21"/>
          <p:cNvSpPr/>
          <p:nvPr/>
        </p:nvSpPr>
        <p:spPr>
          <a:xfrm rot="5400000">
            <a:off x="6524625" y="1665288"/>
            <a:ext cx="966787" cy="833438"/>
          </a:xfrm>
          <a:prstGeom prst="hexagon">
            <a:avLst/>
          </a:prstGeom>
          <a:solidFill>
            <a:srgbClr val="AE97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sym typeface="+mn-ea"/>
            </a:endParaRPr>
          </a:p>
        </p:txBody>
      </p:sp>
      <p:sp>
        <p:nvSpPr>
          <p:cNvPr id="32787" name="文本框 22"/>
          <p:cNvSpPr txBox="1">
            <a:spLocks noChangeArrowheads="1"/>
          </p:cNvSpPr>
          <p:nvPr/>
        </p:nvSpPr>
        <p:spPr bwMode="auto">
          <a:xfrm>
            <a:off x="7566025" y="1651000"/>
            <a:ext cx="186213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="1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</a:p>
        </p:txBody>
      </p:sp>
      <p:sp>
        <p:nvSpPr>
          <p:cNvPr id="32788" name="文本框 23"/>
          <p:cNvSpPr txBox="1">
            <a:spLocks noChangeArrowheads="1"/>
          </p:cNvSpPr>
          <p:nvPr/>
        </p:nvSpPr>
        <p:spPr bwMode="auto">
          <a:xfrm>
            <a:off x="7535863" y="1954213"/>
            <a:ext cx="3625850" cy="58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/>
            <a:r>
              <a:rPr lang="zh-CN" altLang="en-US" sz="16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我们素材致力于专业</a:t>
            </a:r>
            <a:r>
              <a:rPr lang="en-US" altLang="zh-CN" sz="16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模板的发布，并为您提供专业的</a:t>
            </a:r>
            <a:r>
              <a:rPr lang="en-US" altLang="zh-CN" sz="16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个性定制服务。</a:t>
            </a:r>
            <a:endParaRPr lang="en-US" altLang="zh-CN" sz="160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6835759" y="1842085"/>
            <a:ext cx="419417" cy="432840"/>
            <a:chOff x="4487863" y="2698751"/>
            <a:chExt cx="198437" cy="204788"/>
          </a:xfrm>
          <a:solidFill>
            <a:schemeClr val="bg1"/>
          </a:solidFill>
        </p:grpSpPr>
        <p:sp>
          <p:nvSpPr>
            <p:cNvPr id="26" name="Freeform 454"/>
            <p:cNvSpPr/>
            <p:nvPr/>
          </p:nvSpPr>
          <p:spPr bwMode="auto">
            <a:xfrm>
              <a:off x="4613275" y="2889251"/>
              <a:ext cx="23812" cy="14288"/>
            </a:xfrm>
            <a:custGeom>
              <a:avLst/>
              <a:gdLst>
                <a:gd name="T0" fmla="*/ 0 w 15"/>
                <a:gd name="T1" fmla="*/ 9 h 9"/>
                <a:gd name="T2" fmla="*/ 15 w 15"/>
                <a:gd name="T3" fmla="*/ 9 h 9"/>
                <a:gd name="T4" fmla="*/ 15 w 15"/>
                <a:gd name="T5" fmla="*/ 5 h 9"/>
                <a:gd name="T6" fmla="*/ 9 w 15"/>
                <a:gd name="T7" fmla="*/ 0 h 9"/>
                <a:gd name="T8" fmla="*/ 0 w 1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9">
                  <a:moveTo>
                    <a:pt x="0" y="9"/>
                  </a:moveTo>
                  <a:lnTo>
                    <a:pt x="15" y="9"/>
                  </a:lnTo>
                  <a:lnTo>
                    <a:pt x="15" y="5"/>
                  </a:lnTo>
                  <a:lnTo>
                    <a:pt x="9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27" name="Freeform 455"/>
            <p:cNvSpPr/>
            <p:nvPr/>
          </p:nvSpPr>
          <p:spPr bwMode="auto">
            <a:xfrm>
              <a:off x="4487863" y="2698751"/>
              <a:ext cx="149225" cy="204788"/>
            </a:xfrm>
            <a:custGeom>
              <a:avLst/>
              <a:gdLst>
                <a:gd name="T0" fmla="*/ 11 w 94"/>
                <a:gd name="T1" fmla="*/ 118 h 129"/>
                <a:gd name="T2" fmla="*/ 11 w 94"/>
                <a:gd name="T3" fmla="*/ 38 h 129"/>
                <a:gd name="T4" fmla="*/ 38 w 94"/>
                <a:gd name="T5" fmla="*/ 38 h 129"/>
                <a:gd name="T6" fmla="*/ 38 w 94"/>
                <a:gd name="T7" fmla="*/ 11 h 129"/>
                <a:gd name="T8" fmla="*/ 83 w 94"/>
                <a:gd name="T9" fmla="*/ 11 h 129"/>
                <a:gd name="T10" fmla="*/ 83 w 94"/>
                <a:gd name="T11" fmla="*/ 52 h 129"/>
                <a:gd name="T12" fmla="*/ 88 w 94"/>
                <a:gd name="T13" fmla="*/ 57 h 129"/>
                <a:gd name="T14" fmla="*/ 94 w 94"/>
                <a:gd name="T15" fmla="*/ 52 h 129"/>
                <a:gd name="T16" fmla="*/ 94 w 94"/>
                <a:gd name="T17" fmla="*/ 0 h 129"/>
                <a:gd name="T18" fmla="*/ 28 w 94"/>
                <a:gd name="T19" fmla="*/ 0 h 129"/>
                <a:gd name="T20" fmla="*/ 28 w 94"/>
                <a:gd name="T21" fmla="*/ 1 h 129"/>
                <a:gd name="T22" fmla="*/ 0 w 94"/>
                <a:gd name="T23" fmla="*/ 28 h 129"/>
                <a:gd name="T24" fmla="*/ 0 w 94"/>
                <a:gd name="T25" fmla="*/ 129 h 129"/>
                <a:gd name="T26" fmla="*/ 57 w 94"/>
                <a:gd name="T27" fmla="*/ 129 h 129"/>
                <a:gd name="T28" fmla="*/ 46 w 94"/>
                <a:gd name="T29" fmla="*/ 118 h 129"/>
                <a:gd name="T30" fmla="*/ 11 w 94"/>
                <a:gd name="T31" fmla="*/ 118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4" h="129">
                  <a:moveTo>
                    <a:pt x="11" y="118"/>
                  </a:moveTo>
                  <a:lnTo>
                    <a:pt x="11" y="38"/>
                  </a:lnTo>
                  <a:lnTo>
                    <a:pt x="38" y="38"/>
                  </a:lnTo>
                  <a:lnTo>
                    <a:pt x="38" y="11"/>
                  </a:lnTo>
                  <a:lnTo>
                    <a:pt x="83" y="11"/>
                  </a:lnTo>
                  <a:lnTo>
                    <a:pt x="83" y="52"/>
                  </a:lnTo>
                  <a:lnTo>
                    <a:pt x="88" y="57"/>
                  </a:lnTo>
                  <a:lnTo>
                    <a:pt x="94" y="52"/>
                  </a:lnTo>
                  <a:lnTo>
                    <a:pt x="94" y="0"/>
                  </a:lnTo>
                  <a:lnTo>
                    <a:pt x="28" y="0"/>
                  </a:lnTo>
                  <a:lnTo>
                    <a:pt x="28" y="1"/>
                  </a:lnTo>
                  <a:lnTo>
                    <a:pt x="0" y="28"/>
                  </a:lnTo>
                  <a:lnTo>
                    <a:pt x="0" y="129"/>
                  </a:lnTo>
                  <a:lnTo>
                    <a:pt x="57" y="129"/>
                  </a:lnTo>
                  <a:lnTo>
                    <a:pt x="46" y="118"/>
                  </a:lnTo>
                  <a:lnTo>
                    <a:pt x="11" y="1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28" name="Freeform 456"/>
            <p:cNvSpPr/>
            <p:nvPr/>
          </p:nvSpPr>
          <p:spPr bwMode="auto">
            <a:xfrm>
              <a:off x="4570413" y="2781301"/>
              <a:ext cx="115887" cy="115888"/>
            </a:xfrm>
            <a:custGeom>
              <a:avLst/>
              <a:gdLst>
                <a:gd name="T0" fmla="*/ 57 w 73"/>
                <a:gd name="T1" fmla="*/ 73 h 73"/>
                <a:gd name="T2" fmla="*/ 73 w 73"/>
                <a:gd name="T3" fmla="*/ 57 h 73"/>
                <a:gd name="T4" fmla="*/ 52 w 73"/>
                <a:gd name="T5" fmla="*/ 37 h 73"/>
                <a:gd name="T6" fmla="*/ 73 w 73"/>
                <a:gd name="T7" fmla="*/ 16 h 73"/>
                <a:gd name="T8" fmla="*/ 57 w 73"/>
                <a:gd name="T9" fmla="*/ 0 h 73"/>
                <a:gd name="T10" fmla="*/ 36 w 73"/>
                <a:gd name="T11" fmla="*/ 21 h 73"/>
                <a:gd name="T12" fmla="*/ 16 w 73"/>
                <a:gd name="T13" fmla="*/ 0 h 73"/>
                <a:gd name="T14" fmla="*/ 0 w 73"/>
                <a:gd name="T15" fmla="*/ 16 h 73"/>
                <a:gd name="T16" fmla="*/ 20 w 73"/>
                <a:gd name="T17" fmla="*/ 37 h 73"/>
                <a:gd name="T18" fmla="*/ 0 w 73"/>
                <a:gd name="T19" fmla="*/ 57 h 73"/>
                <a:gd name="T20" fmla="*/ 16 w 73"/>
                <a:gd name="T21" fmla="*/ 73 h 73"/>
                <a:gd name="T22" fmla="*/ 36 w 73"/>
                <a:gd name="T23" fmla="*/ 53 h 73"/>
                <a:gd name="T24" fmla="*/ 57 w 73"/>
                <a:gd name="T25" fmla="*/ 73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3" h="73">
                  <a:moveTo>
                    <a:pt x="57" y="73"/>
                  </a:moveTo>
                  <a:lnTo>
                    <a:pt x="73" y="57"/>
                  </a:lnTo>
                  <a:lnTo>
                    <a:pt x="52" y="37"/>
                  </a:lnTo>
                  <a:lnTo>
                    <a:pt x="73" y="16"/>
                  </a:lnTo>
                  <a:lnTo>
                    <a:pt x="57" y="0"/>
                  </a:lnTo>
                  <a:lnTo>
                    <a:pt x="36" y="21"/>
                  </a:lnTo>
                  <a:lnTo>
                    <a:pt x="16" y="0"/>
                  </a:lnTo>
                  <a:lnTo>
                    <a:pt x="0" y="16"/>
                  </a:lnTo>
                  <a:lnTo>
                    <a:pt x="20" y="37"/>
                  </a:lnTo>
                  <a:lnTo>
                    <a:pt x="0" y="57"/>
                  </a:lnTo>
                  <a:lnTo>
                    <a:pt x="16" y="73"/>
                  </a:lnTo>
                  <a:lnTo>
                    <a:pt x="36" y="53"/>
                  </a:lnTo>
                  <a:lnTo>
                    <a:pt x="57" y="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</a:endParaRPr>
            </a:p>
          </p:txBody>
        </p:sp>
      </p:grpSp>
      <p:sp>
        <p:nvSpPr>
          <p:cNvPr id="29" name="Freeform 459"/>
          <p:cNvSpPr/>
          <p:nvPr/>
        </p:nvSpPr>
        <p:spPr bwMode="auto">
          <a:xfrm>
            <a:off x="6843713" y="3373438"/>
            <a:ext cx="280987" cy="387350"/>
          </a:xfrm>
          <a:custGeom>
            <a:avLst/>
            <a:gdLst>
              <a:gd name="T0" fmla="*/ 10 w 92"/>
              <a:gd name="T1" fmla="*/ 117 h 127"/>
              <a:gd name="T2" fmla="*/ 10 w 92"/>
              <a:gd name="T3" fmla="*/ 37 h 127"/>
              <a:gd name="T4" fmla="*/ 37 w 92"/>
              <a:gd name="T5" fmla="*/ 37 h 127"/>
              <a:gd name="T6" fmla="*/ 37 w 92"/>
              <a:gd name="T7" fmla="*/ 11 h 127"/>
              <a:gd name="T8" fmla="*/ 81 w 92"/>
              <a:gd name="T9" fmla="*/ 11 h 127"/>
              <a:gd name="T10" fmla="*/ 81 w 92"/>
              <a:gd name="T11" fmla="*/ 33 h 127"/>
              <a:gd name="T12" fmla="*/ 88 w 92"/>
              <a:gd name="T13" fmla="*/ 40 h 127"/>
              <a:gd name="T14" fmla="*/ 92 w 92"/>
              <a:gd name="T15" fmla="*/ 43 h 127"/>
              <a:gd name="T16" fmla="*/ 92 w 92"/>
              <a:gd name="T17" fmla="*/ 0 h 127"/>
              <a:gd name="T18" fmla="*/ 27 w 92"/>
              <a:gd name="T19" fmla="*/ 0 h 127"/>
              <a:gd name="T20" fmla="*/ 27 w 92"/>
              <a:gd name="T21" fmla="*/ 0 h 127"/>
              <a:gd name="T22" fmla="*/ 0 w 92"/>
              <a:gd name="T23" fmla="*/ 27 h 127"/>
              <a:gd name="T24" fmla="*/ 0 w 92"/>
              <a:gd name="T25" fmla="*/ 127 h 127"/>
              <a:gd name="T26" fmla="*/ 71 w 92"/>
              <a:gd name="T27" fmla="*/ 127 h 127"/>
              <a:gd name="T28" fmla="*/ 71 w 92"/>
              <a:gd name="T29" fmla="*/ 117 h 127"/>
              <a:gd name="T30" fmla="*/ 10 w 92"/>
              <a:gd name="T31" fmla="*/ 117 h 1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92" h="127">
                <a:moveTo>
                  <a:pt x="10" y="117"/>
                </a:moveTo>
                <a:lnTo>
                  <a:pt x="10" y="37"/>
                </a:lnTo>
                <a:lnTo>
                  <a:pt x="37" y="37"/>
                </a:lnTo>
                <a:lnTo>
                  <a:pt x="37" y="11"/>
                </a:lnTo>
                <a:lnTo>
                  <a:pt x="81" y="11"/>
                </a:lnTo>
                <a:lnTo>
                  <a:pt x="81" y="33"/>
                </a:lnTo>
                <a:lnTo>
                  <a:pt x="88" y="40"/>
                </a:lnTo>
                <a:lnTo>
                  <a:pt x="92" y="43"/>
                </a:lnTo>
                <a:lnTo>
                  <a:pt x="92" y="0"/>
                </a:lnTo>
                <a:lnTo>
                  <a:pt x="27" y="0"/>
                </a:lnTo>
                <a:lnTo>
                  <a:pt x="27" y="0"/>
                </a:lnTo>
                <a:lnTo>
                  <a:pt x="0" y="27"/>
                </a:lnTo>
                <a:lnTo>
                  <a:pt x="0" y="127"/>
                </a:lnTo>
                <a:lnTo>
                  <a:pt x="71" y="127"/>
                </a:lnTo>
                <a:lnTo>
                  <a:pt x="71" y="117"/>
                </a:lnTo>
                <a:lnTo>
                  <a:pt x="10" y="11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sym typeface="+mn-ea"/>
            </a:endParaRPr>
          </a:p>
        </p:txBody>
      </p:sp>
      <p:sp>
        <p:nvSpPr>
          <p:cNvPr id="30" name="Freeform 460"/>
          <p:cNvSpPr/>
          <p:nvPr/>
        </p:nvSpPr>
        <p:spPr bwMode="auto">
          <a:xfrm>
            <a:off x="6959600" y="3519488"/>
            <a:ext cx="274638" cy="241300"/>
          </a:xfrm>
          <a:custGeom>
            <a:avLst/>
            <a:gdLst>
              <a:gd name="T0" fmla="*/ 44 w 90"/>
              <a:gd name="T1" fmla="*/ 0 h 79"/>
              <a:gd name="T2" fmla="*/ 44 w 90"/>
              <a:gd name="T3" fmla="*/ 29 h 79"/>
              <a:gd name="T4" fmla="*/ 0 w 90"/>
              <a:gd name="T5" fmla="*/ 29 h 79"/>
              <a:gd name="T6" fmla="*/ 0 w 90"/>
              <a:gd name="T7" fmla="*/ 49 h 79"/>
              <a:gd name="T8" fmla="*/ 44 w 90"/>
              <a:gd name="T9" fmla="*/ 49 h 79"/>
              <a:gd name="T10" fmla="*/ 44 w 90"/>
              <a:gd name="T11" fmla="*/ 79 h 79"/>
              <a:gd name="T12" fmla="*/ 90 w 90"/>
              <a:gd name="T13" fmla="*/ 40 h 79"/>
              <a:gd name="T14" fmla="*/ 44 w 90"/>
              <a:gd name="T15" fmla="*/ 0 h 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90" h="79">
                <a:moveTo>
                  <a:pt x="44" y="0"/>
                </a:moveTo>
                <a:lnTo>
                  <a:pt x="44" y="29"/>
                </a:lnTo>
                <a:lnTo>
                  <a:pt x="0" y="29"/>
                </a:lnTo>
                <a:lnTo>
                  <a:pt x="0" y="49"/>
                </a:lnTo>
                <a:lnTo>
                  <a:pt x="44" y="49"/>
                </a:lnTo>
                <a:lnTo>
                  <a:pt x="44" y="79"/>
                </a:lnTo>
                <a:lnTo>
                  <a:pt x="90" y="40"/>
                </a:lnTo>
                <a:lnTo>
                  <a:pt x="4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sym typeface="+mn-ea"/>
            </a:endParaRPr>
          </a:p>
        </p:txBody>
      </p:sp>
      <p:sp>
        <p:nvSpPr>
          <p:cNvPr id="31" name="六边形 30"/>
          <p:cNvSpPr/>
          <p:nvPr/>
        </p:nvSpPr>
        <p:spPr>
          <a:xfrm rot="5400000">
            <a:off x="6524625" y="4645025"/>
            <a:ext cx="966788" cy="833438"/>
          </a:xfrm>
          <a:prstGeom prst="hexagon">
            <a:avLst/>
          </a:prstGeom>
          <a:solidFill>
            <a:srgbClr val="AE97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sym typeface="+mn-ea"/>
            </a:endParaRPr>
          </a:p>
        </p:txBody>
      </p:sp>
      <p:sp>
        <p:nvSpPr>
          <p:cNvPr id="32793" name="文本框 31"/>
          <p:cNvSpPr txBox="1">
            <a:spLocks noChangeArrowheads="1"/>
          </p:cNvSpPr>
          <p:nvPr/>
        </p:nvSpPr>
        <p:spPr bwMode="auto">
          <a:xfrm>
            <a:off x="7566025" y="4629150"/>
            <a:ext cx="18621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b="1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单击添加标题</a:t>
            </a:r>
          </a:p>
        </p:txBody>
      </p:sp>
      <p:sp>
        <p:nvSpPr>
          <p:cNvPr id="32794" name="文本框 32"/>
          <p:cNvSpPr txBox="1">
            <a:spLocks noChangeArrowheads="1"/>
          </p:cNvSpPr>
          <p:nvPr/>
        </p:nvSpPr>
        <p:spPr bwMode="auto">
          <a:xfrm>
            <a:off x="7535863" y="4933950"/>
            <a:ext cx="3625850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/>
            <a:r>
              <a:rPr lang="zh-CN" altLang="en-US" sz="16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我们素材致力于专业</a:t>
            </a:r>
            <a:r>
              <a:rPr lang="en-US" altLang="zh-CN" sz="16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模板的发布，并为您提供专业的</a:t>
            </a:r>
            <a:r>
              <a:rPr lang="en-US" altLang="zh-CN" sz="16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个性定制服务。</a:t>
            </a:r>
            <a:endParaRPr lang="en-US" altLang="zh-CN" sz="160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Freeform 423"/>
          <p:cNvSpPr/>
          <p:nvPr/>
        </p:nvSpPr>
        <p:spPr bwMode="auto">
          <a:xfrm>
            <a:off x="6864350" y="4897438"/>
            <a:ext cx="280988" cy="344487"/>
          </a:xfrm>
          <a:custGeom>
            <a:avLst/>
            <a:gdLst>
              <a:gd name="T0" fmla="*/ 82 w 93"/>
              <a:gd name="T1" fmla="*/ 118 h 129"/>
              <a:gd name="T2" fmla="*/ 11 w 93"/>
              <a:gd name="T3" fmla="*/ 118 h 129"/>
              <a:gd name="T4" fmla="*/ 11 w 93"/>
              <a:gd name="T5" fmla="*/ 38 h 129"/>
              <a:gd name="T6" fmla="*/ 37 w 93"/>
              <a:gd name="T7" fmla="*/ 38 h 129"/>
              <a:gd name="T8" fmla="*/ 37 w 93"/>
              <a:gd name="T9" fmla="*/ 11 h 129"/>
              <a:gd name="T10" fmla="*/ 82 w 93"/>
              <a:gd name="T11" fmla="*/ 11 h 129"/>
              <a:gd name="T12" fmla="*/ 82 w 93"/>
              <a:gd name="T13" fmla="*/ 22 h 129"/>
              <a:gd name="T14" fmla="*/ 92 w 93"/>
              <a:gd name="T15" fmla="*/ 12 h 129"/>
              <a:gd name="T16" fmla="*/ 93 w 93"/>
              <a:gd name="T17" fmla="*/ 12 h 129"/>
              <a:gd name="T18" fmla="*/ 93 w 93"/>
              <a:gd name="T19" fmla="*/ 0 h 129"/>
              <a:gd name="T20" fmla="*/ 27 w 93"/>
              <a:gd name="T21" fmla="*/ 0 h 129"/>
              <a:gd name="T22" fmla="*/ 27 w 93"/>
              <a:gd name="T23" fmla="*/ 0 h 129"/>
              <a:gd name="T24" fmla="*/ 0 w 93"/>
              <a:gd name="T25" fmla="*/ 27 h 129"/>
              <a:gd name="T26" fmla="*/ 0 w 93"/>
              <a:gd name="T27" fmla="*/ 129 h 129"/>
              <a:gd name="T28" fmla="*/ 93 w 93"/>
              <a:gd name="T29" fmla="*/ 129 h 129"/>
              <a:gd name="T30" fmla="*/ 93 w 93"/>
              <a:gd name="T31" fmla="*/ 81 h 129"/>
              <a:gd name="T32" fmla="*/ 82 w 93"/>
              <a:gd name="T33" fmla="*/ 91 h 129"/>
              <a:gd name="T34" fmla="*/ 82 w 93"/>
              <a:gd name="T35" fmla="*/ 118 h 1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93" h="129">
                <a:moveTo>
                  <a:pt x="82" y="118"/>
                </a:moveTo>
                <a:lnTo>
                  <a:pt x="11" y="118"/>
                </a:lnTo>
                <a:lnTo>
                  <a:pt x="11" y="38"/>
                </a:lnTo>
                <a:lnTo>
                  <a:pt x="37" y="38"/>
                </a:lnTo>
                <a:lnTo>
                  <a:pt x="37" y="11"/>
                </a:lnTo>
                <a:lnTo>
                  <a:pt x="82" y="11"/>
                </a:lnTo>
                <a:lnTo>
                  <a:pt x="82" y="22"/>
                </a:lnTo>
                <a:lnTo>
                  <a:pt x="92" y="12"/>
                </a:lnTo>
                <a:lnTo>
                  <a:pt x="93" y="12"/>
                </a:lnTo>
                <a:lnTo>
                  <a:pt x="93" y="0"/>
                </a:lnTo>
                <a:lnTo>
                  <a:pt x="27" y="0"/>
                </a:lnTo>
                <a:lnTo>
                  <a:pt x="27" y="0"/>
                </a:lnTo>
                <a:lnTo>
                  <a:pt x="0" y="27"/>
                </a:lnTo>
                <a:lnTo>
                  <a:pt x="0" y="129"/>
                </a:lnTo>
                <a:lnTo>
                  <a:pt x="93" y="129"/>
                </a:lnTo>
                <a:lnTo>
                  <a:pt x="93" y="81"/>
                </a:lnTo>
                <a:lnTo>
                  <a:pt x="82" y="91"/>
                </a:lnTo>
                <a:lnTo>
                  <a:pt x="82" y="11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sym typeface="+mn-ea"/>
            </a:endParaRPr>
          </a:p>
        </p:txBody>
      </p:sp>
      <p:sp>
        <p:nvSpPr>
          <p:cNvPr id="35" name="Freeform 424"/>
          <p:cNvSpPr>
            <a:spLocks noEditPoints="1"/>
          </p:cNvSpPr>
          <p:nvPr/>
        </p:nvSpPr>
        <p:spPr bwMode="auto">
          <a:xfrm>
            <a:off x="6978650" y="4949825"/>
            <a:ext cx="244475" cy="217488"/>
          </a:xfrm>
          <a:custGeom>
            <a:avLst/>
            <a:gdLst>
              <a:gd name="T0" fmla="*/ 10 w 81"/>
              <a:gd name="T1" fmla="*/ 52 h 81"/>
              <a:gd name="T2" fmla="*/ 10 w 81"/>
              <a:gd name="T3" fmla="*/ 52 h 81"/>
              <a:gd name="T4" fmla="*/ 10 w 81"/>
              <a:gd name="T5" fmla="*/ 52 h 81"/>
              <a:gd name="T6" fmla="*/ 10 w 81"/>
              <a:gd name="T7" fmla="*/ 52 h 81"/>
              <a:gd name="T8" fmla="*/ 0 w 81"/>
              <a:gd name="T9" fmla="*/ 81 h 81"/>
              <a:gd name="T10" fmla="*/ 29 w 81"/>
              <a:gd name="T11" fmla="*/ 71 h 81"/>
              <a:gd name="T12" fmla="*/ 29 w 81"/>
              <a:gd name="T13" fmla="*/ 71 h 81"/>
              <a:gd name="T14" fmla="*/ 29 w 81"/>
              <a:gd name="T15" fmla="*/ 71 h 81"/>
              <a:gd name="T16" fmla="*/ 29 w 81"/>
              <a:gd name="T17" fmla="*/ 71 h 81"/>
              <a:gd name="T18" fmla="*/ 81 w 81"/>
              <a:gd name="T19" fmla="*/ 19 h 81"/>
              <a:gd name="T20" fmla="*/ 62 w 81"/>
              <a:gd name="T21" fmla="*/ 0 h 81"/>
              <a:gd name="T22" fmla="*/ 10 w 81"/>
              <a:gd name="T23" fmla="*/ 52 h 81"/>
              <a:gd name="T24" fmla="*/ 10 w 81"/>
              <a:gd name="T25" fmla="*/ 52 h 81"/>
              <a:gd name="T26" fmla="*/ 27 w 81"/>
              <a:gd name="T27" fmla="*/ 67 h 81"/>
              <a:gd name="T28" fmla="*/ 7 w 81"/>
              <a:gd name="T29" fmla="*/ 74 h 81"/>
              <a:gd name="T30" fmla="*/ 14 w 81"/>
              <a:gd name="T31" fmla="*/ 54 h 81"/>
              <a:gd name="T32" fmla="*/ 27 w 81"/>
              <a:gd name="T33" fmla="*/ 67 h 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81" h="81">
                <a:moveTo>
                  <a:pt x="10" y="52"/>
                </a:moveTo>
                <a:lnTo>
                  <a:pt x="10" y="52"/>
                </a:lnTo>
                <a:lnTo>
                  <a:pt x="10" y="52"/>
                </a:lnTo>
                <a:lnTo>
                  <a:pt x="10" y="52"/>
                </a:lnTo>
                <a:lnTo>
                  <a:pt x="0" y="81"/>
                </a:lnTo>
                <a:lnTo>
                  <a:pt x="29" y="71"/>
                </a:lnTo>
                <a:lnTo>
                  <a:pt x="29" y="71"/>
                </a:lnTo>
                <a:lnTo>
                  <a:pt x="29" y="71"/>
                </a:lnTo>
                <a:lnTo>
                  <a:pt x="29" y="71"/>
                </a:lnTo>
                <a:lnTo>
                  <a:pt x="81" y="19"/>
                </a:lnTo>
                <a:lnTo>
                  <a:pt x="62" y="0"/>
                </a:lnTo>
                <a:lnTo>
                  <a:pt x="10" y="52"/>
                </a:lnTo>
                <a:lnTo>
                  <a:pt x="10" y="52"/>
                </a:lnTo>
                <a:close/>
                <a:moveTo>
                  <a:pt x="27" y="67"/>
                </a:moveTo>
                <a:lnTo>
                  <a:pt x="7" y="74"/>
                </a:lnTo>
                <a:lnTo>
                  <a:pt x="14" y="54"/>
                </a:lnTo>
                <a:lnTo>
                  <a:pt x="27" y="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sym typeface="+mn-ea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文本框 3"/>
          <p:cNvSpPr txBox="1">
            <a:spLocks noChangeArrowheads="1"/>
          </p:cNvSpPr>
          <p:nvPr/>
        </p:nvSpPr>
        <p:spPr bwMode="auto">
          <a:xfrm>
            <a:off x="322263" y="307975"/>
            <a:ext cx="2792412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b="1">
                <a:solidFill>
                  <a:srgbClr val="AE97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单击此处添加标题</a:t>
            </a:r>
          </a:p>
        </p:txBody>
      </p:sp>
      <p:sp>
        <p:nvSpPr>
          <p:cNvPr id="5" name="Freeform 6"/>
          <p:cNvSpPr/>
          <p:nvPr/>
        </p:nvSpPr>
        <p:spPr bwMode="auto">
          <a:xfrm>
            <a:off x="1971675" y="1955800"/>
            <a:ext cx="1817688" cy="2049463"/>
          </a:xfrm>
          <a:custGeom>
            <a:avLst/>
            <a:gdLst>
              <a:gd name="T0" fmla="*/ 311 w 622"/>
              <a:gd name="T1" fmla="*/ 702 h 702"/>
              <a:gd name="T2" fmla="*/ 91 w 622"/>
              <a:gd name="T3" fmla="*/ 512 h 702"/>
              <a:gd name="T4" fmla="*/ 0 w 622"/>
              <a:gd name="T5" fmla="*/ 159 h 702"/>
              <a:gd name="T6" fmla="*/ 7 w 622"/>
              <a:gd name="T7" fmla="*/ 29 h 702"/>
              <a:gd name="T8" fmla="*/ 146 w 622"/>
              <a:gd name="T9" fmla="*/ 84 h 702"/>
              <a:gd name="T10" fmla="*/ 312 w 622"/>
              <a:gd name="T11" fmla="*/ 0 h 702"/>
              <a:gd name="T12" fmla="*/ 477 w 622"/>
              <a:gd name="T13" fmla="*/ 84 h 702"/>
              <a:gd name="T14" fmla="*/ 616 w 622"/>
              <a:gd name="T15" fmla="*/ 29 h 702"/>
              <a:gd name="T16" fmla="*/ 622 w 622"/>
              <a:gd name="T17" fmla="*/ 159 h 702"/>
              <a:gd name="T18" fmla="*/ 532 w 622"/>
              <a:gd name="T19" fmla="*/ 512 h 702"/>
              <a:gd name="T20" fmla="*/ 311 w 622"/>
              <a:gd name="T21" fmla="*/ 702 h 7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622" h="702">
                <a:moveTo>
                  <a:pt x="311" y="702"/>
                </a:moveTo>
                <a:cubicBezTo>
                  <a:pt x="225" y="675"/>
                  <a:pt x="147" y="607"/>
                  <a:pt x="91" y="512"/>
                </a:cubicBezTo>
                <a:cubicBezTo>
                  <a:pt x="33" y="412"/>
                  <a:pt x="0" y="287"/>
                  <a:pt x="0" y="159"/>
                </a:cubicBezTo>
                <a:cubicBezTo>
                  <a:pt x="0" y="123"/>
                  <a:pt x="3" y="71"/>
                  <a:pt x="7" y="29"/>
                </a:cubicBezTo>
                <a:cubicBezTo>
                  <a:pt x="44" y="64"/>
                  <a:pt x="94" y="84"/>
                  <a:pt x="146" y="84"/>
                </a:cubicBezTo>
                <a:cubicBezTo>
                  <a:pt x="212" y="84"/>
                  <a:pt x="273" y="52"/>
                  <a:pt x="312" y="0"/>
                </a:cubicBezTo>
                <a:cubicBezTo>
                  <a:pt x="350" y="52"/>
                  <a:pt x="412" y="84"/>
                  <a:pt x="477" y="84"/>
                </a:cubicBezTo>
                <a:cubicBezTo>
                  <a:pt x="529" y="84"/>
                  <a:pt x="578" y="64"/>
                  <a:pt x="616" y="29"/>
                </a:cubicBezTo>
                <a:cubicBezTo>
                  <a:pt x="620" y="71"/>
                  <a:pt x="622" y="124"/>
                  <a:pt x="622" y="159"/>
                </a:cubicBezTo>
                <a:cubicBezTo>
                  <a:pt x="622" y="287"/>
                  <a:pt x="590" y="412"/>
                  <a:pt x="532" y="512"/>
                </a:cubicBezTo>
                <a:cubicBezTo>
                  <a:pt x="475" y="607"/>
                  <a:pt x="397" y="675"/>
                  <a:pt x="311" y="702"/>
                </a:cubicBezTo>
                <a:close/>
              </a:path>
            </a:pathLst>
          </a:custGeom>
          <a:solidFill>
            <a:srgbClr val="AE97C0"/>
          </a:solidFill>
          <a:ln w="38100">
            <a:solidFill>
              <a:schemeClr val="bg1"/>
            </a:solidFill>
            <a:rou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>
              <a:solidFill>
                <a:prstClr val="black"/>
              </a:solidFill>
              <a:latin typeface="+mn-lt"/>
              <a:ea typeface="+mn-ea"/>
              <a:sym typeface="+mn-ea"/>
            </a:endParaRPr>
          </a:p>
        </p:txBody>
      </p:sp>
      <p:grpSp>
        <p:nvGrpSpPr>
          <p:cNvPr id="34819" name="组合 5"/>
          <p:cNvGrpSpPr>
            <a:grpSpLocks/>
          </p:cNvGrpSpPr>
          <p:nvPr/>
        </p:nvGrpSpPr>
        <p:grpSpPr bwMode="auto">
          <a:xfrm>
            <a:off x="2568575" y="2393950"/>
            <a:ext cx="606425" cy="600075"/>
            <a:chOff x="8185151" y="600075"/>
            <a:chExt cx="1212850" cy="1201738"/>
          </a:xfrm>
        </p:grpSpPr>
        <p:sp>
          <p:nvSpPr>
            <p:cNvPr id="34820" name="Freeform 13"/>
            <p:cNvSpPr>
              <a:spLocks noChangeArrowheads="1"/>
            </p:cNvSpPr>
            <p:nvPr/>
          </p:nvSpPr>
          <p:spPr bwMode="auto">
            <a:xfrm>
              <a:off x="8320088" y="828675"/>
              <a:ext cx="919163" cy="973138"/>
            </a:xfrm>
            <a:custGeom>
              <a:avLst/>
              <a:gdLst>
                <a:gd name="T0" fmla="*/ 123 w 245"/>
                <a:gd name="T1" fmla="*/ 0 h 259"/>
                <a:gd name="T2" fmla="*/ 0 w 245"/>
                <a:gd name="T3" fmla="*/ 155 h 259"/>
                <a:gd name="T4" fmla="*/ 0 w 245"/>
                <a:gd name="T5" fmla="*/ 246 h 259"/>
                <a:gd name="T6" fmla="*/ 16 w 245"/>
                <a:gd name="T7" fmla="*/ 259 h 259"/>
                <a:gd name="T8" fmla="*/ 96 w 245"/>
                <a:gd name="T9" fmla="*/ 259 h 259"/>
                <a:gd name="T10" fmla="*/ 96 w 245"/>
                <a:gd name="T11" fmla="*/ 167 h 259"/>
                <a:gd name="T12" fmla="*/ 151 w 245"/>
                <a:gd name="T13" fmla="*/ 167 h 259"/>
                <a:gd name="T14" fmla="*/ 151 w 245"/>
                <a:gd name="T15" fmla="*/ 259 h 259"/>
                <a:gd name="T16" fmla="*/ 230 w 245"/>
                <a:gd name="T17" fmla="*/ 259 h 259"/>
                <a:gd name="T18" fmla="*/ 245 w 245"/>
                <a:gd name="T19" fmla="*/ 246 h 259"/>
                <a:gd name="T20" fmla="*/ 245 w 245"/>
                <a:gd name="T21" fmla="*/ 144 h 259"/>
                <a:gd name="T22" fmla="*/ 123 w 245"/>
                <a:gd name="T23" fmla="*/ 0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45" h="259">
                  <a:moveTo>
                    <a:pt x="123" y="0"/>
                  </a:moveTo>
                  <a:cubicBezTo>
                    <a:pt x="0" y="155"/>
                    <a:pt x="0" y="155"/>
                    <a:pt x="0" y="155"/>
                  </a:cubicBezTo>
                  <a:cubicBezTo>
                    <a:pt x="0" y="246"/>
                    <a:pt x="0" y="246"/>
                    <a:pt x="0" y="246"/>
                  </a:cubicBezTo>
                  <a:cubicBezTo>
                    <a:pt x="0" y="253"/>
                    <a:pt x="7" y="259"/>
                    <a:pt x="16" y="259"/>
                  </a:cubicBezTo>
                  <a:cubicBezTo>
                    <a:pt x="96" y="259"/>
                    <a:pt x="96" y="259"/>
                    <a:pt x="96" y="259"/>
                  </a:cubicBezTo>
                  <a:cubicBezTo>
                    <a:pt x="96" y="167"/>
                    <a:pt x="96" y="167"/>
                    <a:pt x="96" y="167"/>
                  </a:cubicBezTo>
                  <a:cubicBezTo>
                    <a:pt x="151" y="167"/>
                    <a:pt x="151" y="167"/>
                    <a:pt x="151" y="167"/>
                  </a:cubicBezTo>
                  <a:cubicBezTo>
                    <a:pt x="151" y="259"/>
                    <a:pt x="151" y="259"/>
                    <a:pt x="151" y="259"/>
                  </a:cubicBezTo>
                  <a:cubicBezTo>
                    <a:pt x="230" y="259"/>
                    <a:pt x="230" y="259"/>
                    <a:pt x="230" y="259"/>
                  </a:cubicBezTo>
                  <a:cubicBezTo>
                    <a:pt x="238" y="259"/>
                    <a:pt x="245" y="253"/>
                    <a:pt x="245" y="246"/>
                  </a:cubicBezTo>
                  <a:cubicBezTo>
                    <a:pt x="245" y="144"/>
                    <a:pt x="245" y="144"/>
                    <a:pt x="245" y="144"/>
                  </a:cubicBezTo>
                  <a:cubicBezTo>
                    <a:pt x="245" y="137"/>
                    <a:pt x="123" y="0"/>
                    <a:pt x="12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4821" name="Freeform 14"/>
            <p:cNvSpPr>
              <a:spLocks noChangeArrowheads="1"/>
            </p:cNvSpPr>
            <p:nvPr/>
          </p:nvSpPr>
          <p:spPr bwMode="auto">
            <a:xfrm>
              <a:off x="8185151" y="600075"/>
              <a:ext cx="1212850" cy="811213"/>
            </a:xfrm>
            <a:custGeom>
              <a:avLst/>
              <a:gdLst>
                <a:gd name="T0" fmla="*/ 319 w 323"/>
                <a:gd name="T1" fmla="*/ 184 h 216"/>
                <a:gd name="T2" fmla="*/ 169 w 323"/>
                <a:gd name="T3" fmla="*/ 5 h 216"/>
                <a:gd name="T4" fmla="*/ 158 w 323"/>
                <a:gd name="T5" fmla="*/ 0 h 216"/>
                <a:gd name="T6" fmla="*/ 147 w 323"/>
                <a:gd name="T7" fmla="*/ 5 h 216"/>
                <a:gd name="T8" fmla="*/ 4 w 323"/>
                <a:gd name="T9" fmla="*/ 188 h 216"/>
                <a:gd name="T10" fmla="*/ 6 w 323"/>
                <a:gd name="T11" fmla="*/ 209 h 216"/>
                <a:gd name="T12" fmla="*/ 24 w 323"/>
                <a:gd name="T13" fmla="*/ 211 h 216"/>
                <a:gd name="T14" fmla="*/ 159 w 323"/>
                <a:gd name="T15" fmla="*/ 42 h 216"/>
                <a:gd name="T16" fmla="*/ 299 w 323"/>
                <a:gd name="T17" fmla="*/ 207 h 216"/>
                <a:gd name="T18" fmla="*/ 317 w 323"/>
                <a:gd name="T19" fmla="*/ 205 h 216"/>
                <a:gd name="T20" fmla="*/ 319 w 323"/>
                <a:gd name="T21" fmla="*/ 184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3" h="216">
                  <a:moveTo>
                    <a:pt x="319" y="184"/>
                  </a:moveTo>
                  <a:cubicBezTo>
                    <a:pt x="319" y="184"/>
                    <a:pt x="171" y="7"/>
                    <a:pt x="169" y="5"/>
                  </a:cubicBezTo>
                  <a:cubicBezTo>
                    <a:pt x="166" y="1"/>
                    <a:pt x="162" y="0"/>
                    <a:pt x="158" y="0"/>
                  </a:cubicBezTo>
                  <a:cubicBezTo>
                    <a:pt x="154" y="0"/>
                    <a:pt x="150" y="1"/>
                    <a:pt x="147" y="5"/>
                  </a:cubicBezTo>
                  <a:cubicBezTo>
                    <a:pt x="145" y="8"/>
                    <a:pt x="4" y="188"/>
                    <a:pt x="4" y="188"/>
                  </a:cubicBezTo>
                  <a:cubicBezTo>
                    <a:pt x="0" y="194"/>
                    <a:pt x="1" y="203"/>
                    <a:pt x="6" y="209"/>
                  </a:cubicBezTo>
                  <a:cubicBezTo>
                    <a:pt x="12" y="215"/>
                    <a:pt x="20" y="216"/>
                    <a:pt x="24" y="211"/>
                  </a:cubicBezTo>
                  <a:cubicBezTo>
                    <a:pt x="159" y="42"/>
                    <a:pt x="159" y="42"/>
                    <a:pt x="159" y="42"/>
                  </a:cubicBezTo>
                  <a:cubicBezTo>
                    <a:pt x="299" y="207"/>
                    <a:pt x="299" y="207"/>
                    <a:pt x="299" y="207"/>
                  </a:cubicBezTo>
                  <a:cubicBezTo>
                    <a:pt x="304" y="213"/>
                    <a:pt x="312" y="212"/>
                    <a:pt x="317" y="205"/>
                  </a:cubicBezTo>
                  <a:cubicBezTo>
                    <a:pt x="323" y="199"/>
                    <a:pt x="323" y="189"/>
                    <a:pt x="319" y="1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</p:grpSp>
      <p:grpSp>
        <p:nvGrpSpPr>
          <p:cNvPr id="34822" name="组合 6"/>
          <p:cNvGrpSpPr>
            <a:grpSpLocks/>
          </p:cNvGrpSpPr>
          <p:nvPr/>
        </p:nvGrpSpPr>
        <p:grpSpPr bwMode="auto">
          <a:xfrm>
            <a:off x="2354263" y="3136900"/>
            <a:ext cx="996950" cy="442913"/>
            <a:chOff x="2551176" y="3438144"/>
            <a:chExt cx="996696" cy="443820"/>
          </a:xfrm>
        </p:grpSpPr>
        <p:cxnSp>
          <p:nvCxnSpPr>
            <p:cNvPr id="8" name="直接连接符 7"/>
            <p:cNvCxnSpPr/>
            <p:nvPr/>
          </p:nvCxnSpPr>
          <p:spPr>
            <a:xfrm>
              <a:off x="2551176" y="3438144"/>
              <a:ext cx="996696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824" name="文本框 8"/>
            <p:cNvSpPr txBox="1">
              <a:spLocks noChangeArrowheads="1"/>
            </p:cNvSpPr>
            <p:nvPr/>
          </p:nvSpPr>
          <p:spPr bwMode="auto">
            <a:xfrm>
              <a:off x="2755902" y="3512632"/>
              <a:ext cx="694945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b="1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标题</a:t>
              </a:r>
            </a:p>
          </p:txBody>
        </p:sp>
      </p:grpSp>
      <p:sp>
        <p:nvSpPr>
          <p:cNvPr id="13" name="Freeform 6"/>
          <p:cNvSpPr/>
          <p:nvPr/>
        </p:nvSpPr>
        <p:spPr bwMode="auto">
          <a:xfrm>
            <a:off x="4189413" y="1955800"/>
            <a:ext cx="1817687" cy="2049463"/>
          </a:xfrm>
          <a:custGeom>
            <a:avLst/>
            <a:gdLst>
              <a:gd name="T0" fmla="*/ 311 w 622"/>
              <a:gd name="T1" fmla="*/ 702 h 702"/>
              <a:gd name="T2" fmla="*/ 91 w 622"/>
              <a:gd name="T3" fmla="*/ 512 h 702"/>
              <a:gd name="T4" fmla="*/ 0 w 622"/>
              <a:gd name="T5" fmla="*/ 159 h 702"/>
              <a:gd name="T6" fmla="*/ 7 w 622"/>
              <a:gd name="T7" fmla="*/ 29 h 702"/>
              <a:gd name="T8" fmla="*/ 146 w 622"/>
              <a:gd name="T9" fmla="*/ 84 h 702"/>
              <a:gd name="T10" fmla="*/ 312 w 622"/>
              <a:gd name="T11" fmla="*/ 0 h 702"/>
              <a:gd name="T12" fmla="*/ 477 w 622"/>
              <a:gd name="T13" fmla="*/ 84 h 702"/>
              <a:gd name="T14" fmla="*/ 616 w 622"/>
              <a:gd name="T15" fmla="*/ 29 h 702"/>
              <a:gd name="T16" fmla="*/ 622 w 622"/>
              <a:gd name="T17" fmla="*/ 159 h 702"/>
              <a:gd name="T18" fmla="*/ 532 w 622"/>
              <a:gd name="T19" fmla="*/ 512 h 702"/>
              <a:gd name="T20" fmla="*/ 311 w 622"/>
              <a:gd name="T21" fmla="*/ 702 h 7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622" h="702">
                <a:moveTo>
                  <a:pt x="311" y="702"/>
                </a:moveTo>
                <a:cubicBezTo>
                  <a:pt x="225" y="675"/>
                  <a:pt x="147" y="607"/>
                  <a:pt x="91" y="512"/>
                </a:cubicBezTo>
                <a:cubicBezTo>
                  <a:pt x="33" y="412"/>
                  <a:pt x="0" y="287"/>
                  <a:pt x="0" y="159"/>
                </a:cubicBezTo>
                <a:cubicBezTo>
                  <a:pt x="0" y="123"/>
                  <a:pt x="3" y="71"/>
                  <a:pt x="7" y="29"/>
                </a:cubicBezTo>
                <a:cubicBezTo>
                  <a:pt x="44" y="64"/>
                  <a:pt x="94" y="84"/>
                  <a:pt x="146" y="84"/>
                </a:cubicBezTo>
                <a:cubicBezTo>
                  <a:pt x="212" y="84"/>
                  <a:pt x="273" y="52"/>
                  <a:pt x="312" y="0"/>
                </a:cubicBezTo>
                <a:cubicBezTo>
                  <a:pt x="350" y="52"/>
                  <a:pt x="412" y="84"/>
                  <a:pt x="477" y="84"/>
                </a:cubicBezTo>
                <a:cubicBezTo>
                  <a:pt x="529" y="84"/>
                  <a:pt x="578" y="64"/>
                  <a:pt x="616" y="29"/>
                </a:cubicBezTo>
                <a:cubicBezTo>
                  <a:pt x="620" y="71"/>
                  <a:pt x="622" y="124"/>
                  <a:pt x="622" y="159"/>
                </a:cubicBezTo>
                <a:cubicBezTo>
                  <a:pt x="622" y="287"/>
                  <a:pt x="590" y="412"/>
                  <a:pt x="532" y="512"/>
                </a:cubicBezTo>
                <a:cubicBezTo>
                  <a:pt x="475" y="607"/>
                  <a:pt x="397" y="675"/>
                  <a:pt x="311" y="702"/>
                </a:cubicBezTo>
                <a:close/>
              </a:path>
            </a:pathLst>
          </a:custGeom>
          <a:solidFill>
            <a:srgbClr val="AE97C0"/>
          </a:solidFill>
          <a:ln w="38100">
            <a:solidFill>
              <a:schemeClr val="bg1"/>
            </a:solidFill>
            <a:rou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>
              <a:solidFill>
                <a:prstClr val="black"/>
              </a:solidFill>
              <a:latin typeface="+mn-lt"/>
              <a:ea typeface="+mn-ea"/>
              <a:sym typeface="+mn-ea"/>
            </a:endParaRPr>
          </a:p>
        </p:txBody>
      </p:sp>
      <p:grpSp>
        <p:nvGrpSpPr>
          <p:cNvPr id="34826" name="组合 13"/>
          <p:cNvGrpSpPr>
            <a:grpSpLocks/>
          </p:cNvGrpSpPr>
          <p:nvPr/>
        </p:nvGrpSpPr>
        <p:grpSpPr bwMode="auto">
          <a:xfrm>
            <a:off x="4672013" y="2370138"/>
            <a:ext cx="749300" cy="623887"/>
            <a:chOff x="2760663" y="5032375"/>
            <a:chExt cx="1473200" cy="1228726"/>
          </a:xfrm>
        </p:grpSpPr>
        <p:sp>
          <p:nvSpPr>
            <p:cNvPr id="34827" name="Freeform 15"/>
            <p:cNvSpPr>
              <a:spLocks noChangeArrowheads="1"/>
            </p:cNvSpPr>
            <p:nvPr/>
          </p:nvSpPr>
          <p:spPr bwMode="auto">
            <a:xfrm>
              <a:off x="3005138" y="5856288"/>
              <a:ext cx="285750" cy="404813"/>
            </a:xfrm>
            <a:custGeom>
              <a:avLst/>
              <a:gdLst>
                <a:gd name="T0" fmla="*/ 76 w 76"/>
                <a:gd name="T1" fmla="*/ 103 h 108"/>
                <a:gd name="T2" fmla="*/ 62 w 76"/>
                <a:gd name="T3" fmla="*/ 108 h 108"/>
                <a:gd name="T4" fmla="*/ 13 w 76"/>
                <a:gd name="T5" fmla="*/ 108 h 108"/>
                <a:gd name="T6" fmla="*/ 0 w 76"/>
                <a:gd name="T7" fmla="*/ 103 h 108"/>
                <a:gd name="T8" fmla="*/ 0 w 76"/>
                <a:gd name="T9" fmla="*/ 5 h 108"/>
                <a:gd name="T10" fmla="*/ 13 w 76"/>
                <a:gd name="T11" fmla="*/ 0 h 108"/>
                <a:gd name="T12" fmla="*/ 62 w 76"/>
                <a:gd name="T13" fmla="*/ 0 h 108"/>
                <a:gd name="T14" fmla="*/ 76 w 76"/>
                <a:gd name="T15" fmla="*/ 5 h 108"/>
                <a:gd name="T16" fmla="*/ 76 w 76"/>
                <a:gd name="T17" fmla="*/ 103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6" h="108">
                  <a:moveTo>
                    <a:pt x="76" y="103"/>
                  </a:moveTo>
                  <a:cubicBezTo>
                    <a:pt x="76" y="106"/>
                    <a:pt x="70" y="108"/>
                    <a:pt x="62" y="108"/>
                  </a:cubicBezTo>
                  <a:cubicBezTo>
                    <a:pt x="13" y="108"/>
                    <a:pt x="13" y="108"/>
                    <a:pt x="13" y="108"/>
                  </a:cubicBezTo>
                  <a:cubicBezTo>
                    <a:pt x="6" y="108"/>
                    <a:pt x="0" y="106"/>
                    <a:pt x="0" y="103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6" y="0"/>
                    <a:pt x="13" y="0"/>
                  </a:cubicBezTo>
                  <a:cubicBezTo>
                    <a:pt x="62" y="0"/>
                    <a:pt x="62" y="0"/>
                    <a:pt x="62" y="0"/>
                  </a:cubicBezTo>
                  <a:cubicBezTo>
                    <a:pt x="70" y="0"/>
                    <a:pt x="76" y="2"/>
                    <a:pt x="76" y="5"/>
                  </a:cubicBezTo>
                  <a:lnTo>
                    <a:pt x="76" y="10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4828" name="Freeform 16"/>
            <p:cNvSpPr>
              <a:spLocks noChangeArrowheads="1"/>
            </p:cNvSpPr>
            <p:nvPr/>
          </p:nvSpPr>
          <p:spPr bwMode="auto">
            <a:xfrm>
              <a:off x="3321051" y="5645150"/>
              <a:ext cx="284163" cy="615950"/>
            </a:xfrm>
            <a:custGeom>
              <a:avLst/>
              <a:gdLst>
                <a:gd name="T0" fmla="*/ 76 w 76"/>
                <a:gd name="T1" fmla="*/ 156 h 164"/>
                <a:gd name="T2" fmla="*/ 62 w 76"/>
                <a:gd name="T3" fmla="*/ 164 h 164"/>
                <a:gd name="T4" fmla="*/ 13 w 76"/>
                <a:gd name="T5" fmla="*/ 164 h 164"/>
                <a:gd name="T6" fmla="*/ 0 w 76"/>
                <a:gd name="T7" fmla="*/ 156 h 164"/>
                <a:gd name="T8" fmla="*/ 0 w 76"/>
                <a:gd name="T9" fmla="*/ 7 h 164"/>
                <a:gd name="T10" fmla="*/ 13 w 76"/>
                <a:gd name="T11" fmla="*/ 0 h 164"/>
                <a:gd name="T12" fmla="*/ 62 w 76"/>
                <a:gd name="T13" fmla="*/ 0 h 164"/>
                <a:gd name="T14" fmla="*/ 76 w 76"/>
                <a:gd name="T15" fmla="*/ 7 h 164"/>
                <a:gd name="T16" fmla="*/ 76 w 76"/>
                <a:gd name="T17" fmla="*/ 156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6" h="164">
                  <a:moveTo>
                    <a:pt x="76" y="156"/>
                  </a:moveTo>
                  <a:cubicBezTo>
                    <a:pt x="76" y="160"/>
                    <a:pt x="70" y="164"/>
                    <a:pt x="62" y="164"/>
                  </a:cubicBezTo>
                  <a:cubicBezTo>
                    <a:pt x="13" y="164"/>
                    <a:pt x="13" y="164"/>
                    <a:pt x="13" y="164"/>
                  </a:cubicBezTo>
                  <a:cubicBezTo>
                    <a:pt x="6" y="164"/>
                    <a:pt x="0" y="160"/>
                    <a:pt x="0" y="156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6" y="0"/>
                    <a:pt x="13" y="0"/>
                  </a:cubicBezTo>
                  <a:cubicBezTo>
                    <a:pt x="62" y="0"/>
                    <a:pt x="62" y="0"/>
                    <a:pt x="62" y="0"/>
                  </a:cubicBezTo>
                  <a:cubicBezTo>
                    <a:pt x="70" y="0"/>
                    <a:pt x="76" y="3"/>
                    <a:pt x="76" y="7"/>
                  </a:cubicBezTo>
                  <a:lnTo>
                    <a:pt x="76" y="15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4829" name="Freeform 17"/>
            <p:cNvSpPr>
              <a:spLocks noChangeArrowheads="1"/>
            </p:cNvSpPr>
            <p:nvPr/>
          </p:nvSpPr>
          <p:spPr bwMode="auto">
            <a:xfrm>
              <a:off x="3635376" y="5397500"/>
              <a:ext cx="282575" cy="863600"/>
            </a:xfrm>
            <a:custGeom>
              <a:avLst/>
              <a:gdLst>
                <a:gd name="T0" fmla="*/ 75 w 75"/>
                <a:gd name="T1" fmla="*/ 219 h 230"/>
                <a:gd name="T2" fmla="*/ 62 w 75"/>
                <a:gd name="T3" fmla="*/ 230 h 230"/>
                <a:gd name="T4" fmla="*/ 13 w 75"/>
                <a:gd name="T5" fmla="*/ 230 h 230"/>
                <a:gd name="T6" fmla="*/ 0 w 75"/>
                <a:gd name="T7" fmla="*/ 219 h 230"/>
                <a:gd name="T8" fmla="*/ 0 w 75"/>
                <a:gd name="T9" fmla="*/ 10 h 230"/>
                <a:gd name="T10" fmla="*/ 13 w 75"/>
                <a:gd name="T11" fmla="*/ 0 h 230"/>
                <a:gd name="T12" fmla="*/ 62 w 75"/>
                <a:gd name="T13" fmla="*/ 0 h 230"/>
                <a:gd name="T14" fmla="*/ 75 w 75"/>
                <a:gd name="T15" fmla="*/ 10 h 230"/>
                <a:gd name="T16" fmla="*/ 75 w 75"/>
                <a:gd name="T17" fmla="*/ 219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5" h="230">
                  <a:moveTo>
                    <a:pt x="75" y="219"/>
                  </a:moveTo>
                  <a:cubicBezTo>
                    <a:pt x="75" y="225"/>
                    <a:pt x="70" y="230"/>
                    <a:pt x="62" y="230"/>
                  </a:cubicBezTo>
                  <a:cubicBezTo>
                    <a:pt x="13" y="230"/>
                    <a:pt x="13" y="230"/>
                    <a:pt x="13" y="230"/>
                  </a:cubicBezTo>
                  <a:cubicBezTo>
                    <a:pt x="6" y="230"/>
                    <a:pt x="0" y="225"/>
                    <a:pt x="0" y="219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4"/>
                    <a:pt x="6" y="0"/>
                    <a:pt x="13" y="0"/>
                  </a:cubicBezTo>
                  <a:cubicBezTo>
                    <a:pt x="62" y="0"/>
                    <a:pt x="62" y="0"/>
                    <a:pt x="62" y="0"/>
                  </a:cubicBezTo>
                  <a:cubicBezTo>
                    <a:pt x="70" y="0"/>
                    <a:pt x="75" y="4"/>
                    <a:pt x="75" y="10"/>
                  </a:cubicBezTo>
                  <a:lnTo>
                    <a:pt x="75" y="2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4830" name="Freeform 18"/>
            <p:cNvSpPr>
              <a:spLocks noChangeArrowheads="1"/>
            </p:cNvSpPr>
            <p:nvPr/>
          </p:nvSpPr>
          <p:spPr bwMode="auto">
            <a:xfrm>
              <a:off x="3951288" y="5205413"/>
              <a:ext cx="282575" cy="1055688"/>
            </a:xfrm>
            <a:custGeom>
              <a:avLst/>
              <a:gdLst>
                <a:gd name="T0" fmla="*/ 75 w 75"/>
                <a:gd name="T1" fmla="*/ 268 h 281"/>
                <a:gd name="T2" fmla="*/ 62 w 75"/>
                <a:gd name="T3" fmla="*/ 281 h 281"/>
                <a:gd name="T4" fmla="*/ 13 w 75"/>
                <a:gd name="T5" fmla="*/ 281 h 281"/>
                <a:gd name="T6" fmla="*/ 0 w 75"/>
                <a:gd name="T7" fmla="*/ 268 h 281"/>
                <a:gd name="T8" fmla="*/ 0 w 75"/>
                <a:gd name="T9" fmla="*/ 13 h 281"/>
                <a:gd name="T10" fmla="*/ 13 w 75"/>
                <a:gd name="T11" fmla="*/ 0 h 281"/>
                <a:gd name="T12" fmla="*/ 62 w 75"/>
                <a:gd name="T13" fmla="*/ 0 h 281"/>
                <a:gd name="T14" fmla="*/ 75 w 75"/>
                <a:gd name="T15" fmla="*/ 13 h 281"/>
                <a:gd name="T16" fmla="*/ 75 w 75"/>
                <a:gd name="T17" fmla="*/ 268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5" h="281">
                  <a:moveTo>
                    <a:pt x="75" y="268"/>
                  </a:moveTo>
                  <a:cubicBezTo>
                    <a:pt x="75" y="275"/>
                    <a:pt x="69" y="281"/>
                    <a:pt x="62" y="281"/>
                  </a:cubicBezTo>
                  <a:cubicBezTo>
                    <a:pt x="13" y="281"/>
                    <a:pt x="13" y="281"/>
                    <a:pt x="13" y="281"/>
                  </a:cubicBezTo>
                  <a:cubicBezTo>
                    <a:pt x="6" y="281"/>
                    <a:pt x="0" y="275"/>
                    <a:pt x="0" y="268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6"/>
                    <a:pt x="6" y="0"/>
                    <a:pt x="13" y="0"/>
                  </a:cubicBezTo>
                  <a:cubicBezTo>
                    <a:pt x="62" y="0"/>
                    <a:pt x="62" y="0"/>
                    <a:pt x="62" y="0"/>
                  </a:cubicBezTo>
                  <a:cubicBezTo>
                    <a:pt x="69" y="0"/>
                    <a:pt x="75" y="6"/>
                    <a:pt x="75" y="13"/>
                  </a:cubicBezTo>
                  <a:lnTo>
                    <a:pt x="75" y="2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4831" name="Freeform 19"/>
            <p:cNvSpPr>
              <a:spLocks noChangeArrowheads="1"/>
            </p:cNvSpPr>
            <p:nvPr/>
          </p:nvSpPr>
          <p:spPr bwMode="auto">
            <a:xfrm>
              <a:off x="2760663" y="5116513"/>
              <a:ext cx="1063625" cy="682625"/>
            </a:xfrm>
            <a:custGeom>
              <a:avLst/>
              <a:gdLst>
                <a:gd name="T0" fmla="*/ 14 w 283"/>
                <a:gd name="T1" fmla="*/ 182 h 182"/>
                <a:gd name="T2" fmla="*/ 5 w 283"/>
                <a:gd name="T3" fmla="*/ 179 h 182"/>
                <a:gd name="T4" fmla="*/ 5 w 283"/>
                <a:gd name="T5" fmla="*/ 163 h 182"/>
                <a:gd name="T6" fmla="*/ 140 w 283"/>
                <a:gd name="T7" fmla="*/ 46 h 182"/>
                <a:gd name="T8" fmla="*/ 154 w 283"/>
                <a:gd name="T9" fmla="*/ 44 h 182"/>
                <a:gd name="T10" fmla="*/ 162 w 283"/>
                <a:gd name="T11" fmla="*/ 54 h 182"/>
                <a:gd name="T12" fmla="*/ 162 w 283"/>
                <a:gd name="T13" fmla="*/ 88 h 182"/>
                <a:gd name="T14" fmla="*/ 259 w 283"/>
                <a:gd name="T15" fmla="*/ 5 h 182"/>
                <a:gd name="T16" fmla="*/ 278 w 283"/>
                <a:gd name="T17" fmla="*/ 5 h 182"/>
                <a:gd name="T18" fmla="*/ 278 w 283"/>
                <a:gd name="T19" fmla="*/ 20 h 182"/>
                <a:gd name="T20" fmla="*/ 158 w 283"/>
                <a:gd name="T21" fmla="*/ 123 h 182"/>
                <a:gd name="T22" fmla="*/ 144 w 283"/>
                <a:gd name="T23" fmla="*/ 125 h 182"/>
                <a:gd name="T24" fmla="*/ 136 w 283"/>
                <a:gd name="T25" fmla="*/ 115 h 182"/>
                <a:gd name="T26" fmla="*/ 136 w 283"/>
                <a:gd name="T27" fmla="*/ 82 h 182"/>
                <a:gd name="T28" fmla="*/ 23 w 283"/>
                <a:gd name="T29" fmla="*/ 179 h 182"/>
                <a:gd name="T30" fmla="*/ 14 w 283"/>
                <a:gd name="T31" fmla="*/ 182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83" h="182">
                  <a:moveTo>
                    <a:pt x="14" y="182"/>
                  </a:moveTo>
                  <a:cubicBezTo>
                    <a:pt x="11" y="182"/>
                    <a:pt x="7" y="181"/>
                    <a:pt x="5" y="179"/>
                  </a:cubicBezTo>
                  <a:cubicBezTo>
                    <a:pt x="0" y="174"/>
                    <a:pt x="0" y="167"/>
                    <a:pt x="5" y="163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3" y="43"/>
                    <a:pt x="149" y="42"/>
                    <a:pt x="154" y="44"/>
                  </a:cubicBezTo>
                  <a:cubicBezTo>
                    <a:pt x="159" y="46"/>
                    <a:pt x="162" y="50"/>
                    <a:pt x="162" y="54"/>
                  </a:cubicBezTo>
                  <a:cubicBezTo>
                    <a:pt x="162" y="88"/>
                    <a:pt x="162" y="88"/>
                    <a:pt x="162" y="88"/>
                  </a:cubicBezTo>
                  <a:cubicBezTo>
                    <a:pt x="259" y="5"/>
                    <a:pt x="259" y="5"/>
                    <a:pt x="259" y="5"/>
                  </a:cubicBezTo>
                  <a:cubicBezTo>
                    <a:pt x="264" y="0"/>
                    <a:pt x="273" y="0"/>
                    <a:pt x="278" y="5"/>
                  </a:cubicBezTo>
                  <a:cubicBezTo>
                    <a:pt x="283" y="9"/>
                    <a:pt x="283" y="16"/>
                    <a:pt x="278" y="20"/>
                  </a:cubicBezTo>
                  <a:cubicBezTo>
                    <a:pt x="158" y="123"/>
                    <a:pt x="158" y="123"/>
                    <a:pt x="158" y="123"/>
                  </a:cubicBezTo>
                  <a:cubicBezTo>
                    <a:pt x="154" y="126"/>
                    <a:pt x="149" y="127"/>
                    <a:pt x="144" y="125"/>
                  </a:cubicBezTo>
                  <a:cubicBezTo>
                    <a:pt x="139" y="124"/>
                    <a:pt x="136" y="120"/>
                    <a:pt x="136" y="115"/>
                  </a:cubicBezTo>
                  <a:cubicBezTo>
                    <a:pt x="136" y="82"/>
                    <a:pt x="136" y="82"/>
                    <a:pt x="136" y="82"/>
                  </a:cubicBezTo>
                  <a:cubicBezTo>
                    <a:pt x="23" y="179"/>
                    <a:pt x="23" y="179"/>
                    <a:pt x="23" y="179"/>
                  </a:cubicBezTo>
                  <a:cubicBezTo>
                    <a:pt x="21" y="181"/>
                    <a:pt x="17" y="182"/>
                    <a:pt x="14" y="18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4832" name="Freeform 20"/>
            <p:cNvSpPr>
              <a:spLocks noChangeArrowheads="1"/>
            </p:cNvSpPr>
            <p:nvPr/>
          </p:nvSpPr>
          <p:spPr bwMode="auto">
            <a:xfrm>
              <a:off x="3635376" y="5032375"/>
              <a:ext cx="282575" cy="244475"/>
            </a:xfrm>
            <a:custGeom>
              <a:avLst/>
              <a:gdLst>
                <a:gd name="T0" fmla="*/ 131 w 178"/>
                <a:gd name="T1" fmla="*/ 154 h 154"/>
                <a:gd name="T2" fmla="*/ 178 w 178"/>
                <a:gd name="T3" fmla="*/ 0 h 154"/>
                <a:gd name="T4" fmla="*/ 0 w 178"/>
                <a:gd name="T5" fmla="*/ 43 h 154"/>
                <a:gd name="T6" fmla="*/ 131 w 178"/>
                <a:gd name="T7" fmla="*/ 15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8" h="154">
                  <a:moveTo>
                    <a:pt x="131" y="154"/>
                  </a:moveTo>
                  <a:lnTo>
                    <a:pt x="178" y="0"/>
                  </a:lnTo>
                  <a:lnTo>
                    <a:pt x="0" y="43"/>
                  </a:lnTo>
                  <a:lnTo>
                    <a:pt x="131" y="15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</p:grpSp>
      <p:grpSp>
        <p:nvGrpSpPr>
          <p:cNvPr id="34833" name="组合 14"/>
          <p:cNvGrpSpPr>
            <a:grpSpLocks/>
          </p:cNvGrpSpPr>
          <p:nvPr/>
        </p:nvGrpSpPr>
        <p:grpSpPr bwMode="auto">
          <a:xfrm>
            <a:off x="4575175" y="3136900"/>
            <a:ext cx="996950" cy="442913"/>
            <a:chOff x="2551176" y="3438144"/>
            <a:chExt cx="996696" cy="443820"/>
          </a:xfrm>
        </p:grpSpPr>
        <p:cxnSp>
          <p:nvCxnSpPr>
            <p:cNvPr id="16" name="直接连接符 15"/>
            <p:cNvCxnSpPr/>
            <p:nvPr/>
          </p:nvCxnSpPr>
          <p:spPr>
            <a:xfrm>
              <a:off x="2551176" y="3438144"/>
              <a:ext cx="996696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835" name="文本框 16"/>
            <p:cNvSpPr txBox="1">
              <a:spLocks noChangeArrowheads="1"/>
            </p:cNvSpPr>
            <p:nvPr/>
          </p:nvSpPr>
          <p:spPr bwMode="auto">
            <a:xfrm>
              <a:off x="2755902" y="3512632"/>
              <a:ext cx="694945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b="1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标题</a:t>
              </a:r>
            </a:p>
          </p:txBody>
        </p:sp>
      </p:grpSp>
      <p:sp>
        <p:nvSpPr>
          <p:cNvPr id="25" name="Freeform 6"/>
          <p:cNvSpPr/>
          <p:nvPr/>
        </p:nvSpPr>
        <p:spPr bwMode="auto">
          <a:xfrm>
            <a:off x="6407150" y="1955800"/>
            <a:ext cx="1817688" cy="2049463"/>
          </a:xfrm>
          <a:custGeom>
            <a:avLst/>
            <a:gdLst>
              <a:gd name="T0" fmla="*/ 311 w 622"/>
              <a:gd name="T1" fmla="*/ 702 h 702"/>
              <a:gd name="T2" fmla="*/ 91 w 622"/>
              <a:gd name="T3" fmla="*/ 512 h 702"/>
              <a:gd name="T4" fmla="*/ 0 w 622"/>
              <a:gd name="T5" fmla="*/ 159 h 702"/>
              <a:gd name="T6" fmla="*/ 7 w 622"/>
              <a:gd name="T7" fmla="*/ 29 h 702"/>
              <a:gd name="T8" fmla="*/ 146 w 622"/>
              <a:gd name="T9" fmla="*/ 84 h 702"/>
              <a:gd name="T10" fmla="*/ 312 w 622"/>
              <a:gd name="T11" fmla="*/ 0 h 702"/>
              <a:gd name="T12" fmla="*/ 477 w 622"/>
              <a:gd name="T13" fmla="*/ 84 h 702"/>
              <a:gd name="T14" fmla="*/ 616 w 622"/>
              <a:gd name="T15" fmla="*/ 29 h 702"/>
              <a:gd name="T16" fmla="*/ 622 w 622"/>
              <a:gd name="T17" fmla="*/ 159 h 702"/>
              <a:gd name="T18" fmla="*/ 532 w 622"/>
              <a:gd name="T19" fmla="*/ 512 h 702"/>
              <a:gd name="T20" fmla="*/ 311 w 622"/>
              <a:gd name="T21" fmla="*/ 702 h 7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622" h="702">
                <a:moveTo>
                  <a:pt x="311" y="702"/>
                </a:moveTo>
                <a:cubicBezTo>
                  <a:pt x="225" y="675"/>
                  <a:pt x="147" y="607"/>
                  <a:pt x="91" y="512"/>
                </a:cubicBezTo>
                <a:cubicBezTo>
                  <a:pt x="33" y="412"/>
                  <a:pt x="0" y="287"/>
                  <a:pt x="0" y="159"/>
                </a:cubicBezTo>
                <a:cubicBezTo>
                  <a:pt x="0" y="123"/>
                  <a:pt x="3" y="71"/>
                  <a:pt x="7" y="29"/>
                </a:cubicBezTo>
                <a:cubicBezTo>
                  <a:pt x="44" y="64"/>
                  <a:pt x="94" y="84"/>
                  <a:pt x="146" y="84"/>
                </a:cubicBezTo>
                <a:cubicBezTo>
                  <a:pt x="212" y="84"/>
                  <a:pt x="273" y="52"/>
                  <a:pt x="312" y="0"/>
                </a:cubicBezTo>
                <a:cubicBezTo>
                  <a:pt x="350" y="52"/>
                  <a:pt x="412" y="84"/>
                  <a:pt x="477" y="84"/>
                </a:cubicBezTo>
                <a:cubicBezTo>
                  <a:pt x="529" y="84"/>
                  <a:pt x="578" y="64"/>
                  <a:pt x="616" y="29"/>
                </a:cubicBezTo>
                <a:cubicBezTo>
                  <a:pt x="620" y="71"/>
                  <a:pt x="622" y="124"/>
                  <a:pt x="622" y="159"/>
                </a:cubicBezTo>
                <a:cubicBezTo>
                  <a:pt x="622" y="287"/>
                  <a:pt x="590" y="412"/>
                  <a:pt x="532" y="512"/>
                </a:cubicBezTo>
                <a:cubicBezTo>
                  <a:pt x="475" y="607"/>
                  <a:pt x="397" y="675"/>
                  <a:pt x="311" y="702"/>
                </a:cubicBezTo>
                <a:close/>
              </a:path>
            </a:pathLst>
          </a:custGeom>
          <a:solidFill>
            <a:srgbClr val="AE97C0"/>
          </a:solidFill>
          <a:ln w="38100">
            <a:solidFill>
              <a:schemeClr val="bg1"/>
            </a:solidFill>
            <a:rou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>
              <a:solidFill>
                <a:prstClr val="black"/>
              </a:solidFill>
              <a:latin typeface="+mn-lt"/>
              <a:ea typeface="+mn-ea"/>
              <a:sym typeface="+mn-ea"/>
            </a:endParaRPr>
          </a:p>
        </p:txBody>
      </p:sp>
      <p:grpSp>
        <p:nvGrpSpPr>
          <p:cNvPr id="34837" name="组合 25"/>
          <p:cNvGrpSpPr>
            <a:grpSpLocks/>
          </p:cNvGrpSpPr>
          <p:nvPr/>
        </p:nvGrpSpPr>
        <p:grpSpPr bwMode="auto">
          <a:xfrm>
            <a:off x="6953250" y="2330450"/>
            <a:ext cx="708025" cy="663575"/>
            <a:chOff x="5554663" y="4919663"/>
            <a:chExt cx="1401763" cy="1316037"/>
          </a:xfrm>
        </p:grpSpPr>
        <p:sp>
          <p:nvSpPr>
            <p:cNvPr id="34838" name="Freeform 10"/>
            <p:cNvSpPr>
              <a:spLocks noEditPoints="1" noChangeArrowheads="1"/>
            </p:cNvSpPr>
            <p:nvPr/>
          </p:nvSpPr>
          <p:spPr bwMode="auto">
            <a:xfrm>
              <a:off x="5554663" y="5438775"/>
              <a:ext cx="796925" cy="796925"/>
            </a:xfrm>
            <a:custGeom>
              <a:avLst/>
              <a:gdLst>
                <a:gd name="T0" fmla="*/ 190 w 212"/>
                <a:gd name="T1" fmla="*/ 93 h 212"/>
                <a:gd name="T2" fmla="*/ 188 w 212"/>
                <a:gd name="T3" fmla="*/ 82 h 212"/>
                <a:gd name="T4" fmla="*/ 205 w 212"/>
                <a:gd name="T5" fmla="*/ 67 h 212"/>
                <a:gd name="T6" fmla="*/ 195 w 212"/>
                <a:gd name="T7" fmla="*/ 48 h 212"/>
                <a:gd name="T8" fmla="*/ 173 w 212"/>
                <a:gd name="T9" fmla="*/ 53 h 212"/>
                <a:gd name="T10" fmla="*/ 165 w 212"/>
                <a:gd name="T11" fmla="*/ 44 h 212"/>
                <a:gd name="T12" fmla="*/ 172 w 212"/>
                <a:gd name="T13" fmla="*/ 23 h 212"/>
                <a:gd name="T14" fmla="*/ 163 w 212"/>
                <a:gd name="T15" fmla="*/ 17 h 212"/>
                <a:gd name="T16" fmla="*/ 154 w 212"/>
                <a:gd name="T17" fmla="*/ 12 h 212"/>
                <a:gd name="T18" fmla="*/ 138 w 212"/>
                <a:gd name="T19" fmla="*/ 27 h 212"/>
                <a:gd name="T20" fmla="*/ 127 w 212"/>
                <a:gd name="T21" fmla="*/ 23 h 212"/>
                <a:gd name="T22" fmla="*/ 122 w 212"/>
                <a:gd name="T23" fmla="*/ 1 h 212"/>
                <a:gd name="T24" fmla="*/ 101 w 212"/>
                <a:gd name="T25" fmla="*/ 0 h 212"/>
                <a:gd name="T26" fmla="*/ 94 w 212"/>
                <a:gd name="T27" fmla="*/ 22 h 212"/>
                <a:gd name="T28" fmla="*/ 83 w 212"/>
                <a:gd name="T29" fmla="*/ 24 h 212"/>
                <a:gd name="T30" fmla="*/ 68 w 212"/>
                <a:gd name="T31" fmla="*/ 8 h 212"/>
                <a:gd name="T32" fmla="*/ 49 w 212"/>
                <a:gd name="T33" fmla="*/ 17 h 212"/>
                <a:gd name="T34" fmla="*/ 54 w 212"/>
                <a:gd name="T35" fmla="*/ 39 h 212"/>
                <a:gd name="T36" fmla="*/ 45 w 212"/>
                <a:gd name="T37" fmla="*/ 47 h 212"/>
                <a:gd name="T38" fmla="*/ 24 w 212"/>
                <a:gd name="T39" fmla="*/ 40 h 212"/>
                <a:gd name="T40" fmla="*/ 17 w 212"/>
                <a:gd name="T41" fmla="*/ 49 h 212"/>
                <a:gd name="T42" fmla="*/ 12 w 212"/>
                <a:gd name="T43" fmla="*/ 58 h 212"/>
                <a:gd name="T44" fmla="*/ 28 w 212"/>
                <a:gd name="T45" fmla="*/ 75 h 212"/>
                <a:gd name="T46" fmla="*/ 24 w 212"/>
                <a:gd name="T47" fmla="*/ 86 h 212"/>
                <a:gd name="T48" fmla="*/ 2 w 212"/>
                <a:gd name="T49" fmla="*/ 90 h 212"/>
                <a:gd name="T50" fmla="*/ 1 w 212"/>
                <a:gd name="T51" fmla="*/ 111 h 212"/>
                <a:gd name="T52" fmla="*/ 23 w 212"/>
                <a:gd name="T53" fmla="*/ 118 h 212"/>
                <a:gd name="T54" fmla="*/ 25 w 212"/>
                <a:gd name="T55" fmla="*/ 129 h 212"/>
                <a:gd name="T56" fmla="*/ 8 w 212"/>
                <a:gd name="T57" fmla="*/ 145 h 212"/>
                <a:gd name="T58" fmla="*/ 18 w 212"/>
                <a:gd name="T59" fmla="*/ 164 h 212"/>
                <a:gd name="T60" fmla="*/ 40 w 212"/>
                <a:gd name="T61" fmla="*/ 158 h 212"/>
                <a:gd name="T62" fmla="*/ 48 w 212"/>
                <a:gd name="T63" fmla="*/ 167 h 212"/>
                <a:gd name="T64" fmla="*/ 41 w 212"/>
                <a:gd name="T65" fmla="*/ 189 h 212"/>
                <a:gd name="T66" fmla="*/ 49 w 212"/>
                <a:gd name="T67" fmla="*/ 195 h 212"/>
                <a:gd name="T68" fmla="*/ 59 w 212"/>
                <a:gd name="T69" fmla="*/ 200 h 212"/>
                <a:gd name="T70" fmla="*/ 76 w 212"/>
                <a:gd name="T71" fmla="*/ 184 h 212"/>
                <a:gd name="T72" fmla="*/ 87 w 212"/>
                <a:gd name="T73" fmla="*/ 188 h 212"/>
                <a:gd name="T74" fmla="*/ 91 w 212"/>
                <a:gd name="T75" fmla="*/ 210 h 212"/>
                <a:gd name="T76" fmla="*/ 112 w 212"/>
                <a:gd name="T77" fmla="*/ 211 h 212"/>
                <a:gd name="T78" fmla="*/ 119 w 212"/>
                <a:gd name="T79" fmla="*/ 189 h 212"/>
                <a:gd name="T80" fmla="*/ 130 w 212"/>
                <a:gd name="T81" fmla="*/ 187 h 212"/>
                <a:gd name="T82" fmla="*/ 146 w 212"/>
                <a:gd name="T83" fmla="*/ 204 h 212"/>
                <a:gd name="T84" fmla="*/ 165 w 212"/>
                <a:gd name="T85" fmla="*/ 194 h 212"/>
                <a:gd name="T86" fmla="*/ 159 w 212"/>
                <a:gd name="T87" fmla="*/ 172 h 212"/>
                <a:gd name="T88" fmla="*/ 168 w 212"/>
                <a:gd name="T89" fmla="*/ 164 h 212"/>
                <a:gd name="T90" fmla="*/ 189 w 212"/>
                <a:gd name="T91" fmla="*/ 171 h 212"/>
                <a:gd name="T92" fmla="*/ 195 w 212"/>
                <a:gd name="T93" fmla="*/ 163 h 212"/>
                <a:gd name="T94" fmla="*/ 201 w 212"/>
                <a:gd name="T95" fmla="*/ 153 h 212"/>
                <a:gd name="T96" fmla="*/ 185 w 212"/>
                <a:gd name="T97" fmla="*/ 137 h 212"/>
                <a:gd name="T98" fmla="*/ 189 w 212"/>
                <a:gd name="T99" fmla="*/ 126 h 212"/>
                <a:gd name="T100" fmla="*/ 211 w 212"/>
                <a:gd name="T101" fmla="*/ 121 h 212"/>
                <a:gd name="T102" fmla="*/ 212 w 212"/>
                <a:gd name="T103" fmla="*/ 100 h 212"/>
                <a:gd name="T104" fmla="*/ 190 w 212"/>
                <a:gd name="T105" fmla="*/ 93 h 212"/>
                <a:gd name="T106" fmla="*/ 163 w 212"/>
                <a:gd name="T107" fmla="*/ 142 h 212"/>
                <a:gd name="T108" fmla="*/ 70 w 212"/>
                <a:gd name="T109" fmla="*/ 163 h 212"/>
                <a:gd name="T110" fmla="*/ 49 w 212"/>
                <a:gd name="T111" fmla="*/ 70 h 212"/>
                <a:gd name="T112" fmla="*/ 143 w 212"/>
                <a:gd name="T113" fmla="*/ 49 h 212"/>
                <a:gd name="T114" fmla="*/ 163 w 212"/>
                <a:gd name="T115" fmla="*/ 142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12" h="212">
                  <a:moveTo>
                    <a:pt x="190" y="93"/>
                  </a:moveTo>
                  <a:cubicBezTo>
                    <a:pt x="190" y="89"/>
                    <a:pt x="189" y="86"/>
                    <a:pt x="188" y="82"/>
                  </a:cubicBezTo>
                  <a:cubicBezTo>
                    <a:pt x="205" y="67"/>
                    <a:pt x="205" y="67"/>
                    <a:pt x="205" y="67"/>
                  </a:cubicBezTo>
                  <a:cubicBezTo>
                    <a:pt x="202" y="60"/>
                    <a:pt x="199" y="54"/>
                    <a:pt x="195" y="48"/>
                  </a:cubicBezTo>
                  <a:cubicBezTo>
                    <a:pt x="173" y="53"/>
                    <a:pt x="173" y="53"/>
                    <a:pt x="173" y="53"/>
                  </a:cubicBezTo>
                  <a:cubicBezTo>
                    <a:pt x="170" y="50"/>
                    <a:pt x="168" y="47"/>
                    <a:pt x="165" y="44"/>
                  </a:cubicBezTo>
                  <a:cubicBezTo>
                    <a:pt x="172" y="23"/>
                    <a:pt x="172" y="23"/>
                    <a:pt x="172" y="23"/>
                  </a:cubicBezTo>
                  <a:cubicBezTo>
                    <a:pt x="169" y="21"/>
                    <a:pt x="166" y="19"/>
                    <a:pt x="163" y="17"/>
                  </a:cubicBezTo>
                  <a:cubicBezTo>
                    <a:pt x="160" y="15"/>
                    <a:pt x="157" y="13"/>
                    <a:pt x="154" y="12"/>
                  </a:cubicBezTo>
                  <a:cubicBezTo>
                    <a:pt x="138" y="27"/>
                    <a:pt x="138" y="27"/>
                    <a:pt x="138" y="27"/>
                  </a:cubicBezTo>
                  <a:cubicBezTo>
                    <a:pt x="134" y="26"/>
                    <a:pt x="130" y="24"/>
                    <a:pt x="127" y="23"/>
                  </a:cubicBezTo>
                  <a:cubicBezTo>
                    <a:pt x="122" y="1"/>
                    <a:pt x="122" y="1"/>
                    <a:pt x="122" y="1"/>
                  </a:cubicBezTo>
                  <a:cubicBezTo>
                    <a:pt x="115" y="0"/>
                    <a:pt x="108" y="0"/>
                    <a:pt x="101" y="0"/>
                  </a:cubicBezTo>
                  <a:cubicBezTo>
                    <a:pt x="94" y="22"/>
                    <a:pt x="94" y="22"/>
                    <a:pt x="94" y="22"/>
                  </a:cubicBezTo>
                  <a:cubicBezTo>
                    <a:pt x="90" y="23"/>
                    <a:pt x="87" y="23"/>
                    <a:pt x="83" y="24"/>
                  </a:cubicBezTo>
                  <a:cubicBezTo>
                    <a:pt x="68" y="8"/>
                    <a:pt x="68" y="8"/>
                    <a:pt x="68" y="8"/>
                  </a:cubicBezTo>
                  <a:cubicBezTo>
                    <a:pt x="61" y="10"/>
                    <a:pt x="55" y="13"/>
                    <a:pt x="49" y="17"/>
                  </a:cubicBezTo>
                  <a:cubicBezTo>
                    <a:pt x="54" y="39"/>
                    <a:pt x="54" y="39"/>
                    <a:pt x="54" y="39"/>
                  </a:cubicBezTo>
                  <a:cubicBezTo>
                    <a:pt x="51" y="42"/>
                    <a:pt x="48" y="44"/>
                    <a:pt x="45" y="47"/>
                  </a:cubicBezTo>
                  <a:cubicBezTo>
                    <a:pt x="24" y="40"/>
                    <a:pt x="24" y="40"/>
                    <a:pt x="24" y="40"/>
                  </a:cubicBezTo>
                  <a:cubicBezTo>
                    <a:pt x="22" y="43"/>
                    <a:pt x="19" y="46"/>
                    <a:pt x="17" y="49"/>
                  </a:cubicBezTo>
                  <a:cubicBezTo>
                    <a:pt x="15" y="52"/>
                    <a:pt x="14" y="55"/>
                    <a:pt x="12" y="58"/>
                  </a:cubicBezTo>
                  <a:cubicBezTo>
                    <a:pt x="28" y="75"/>
                    <a:pt x="28" y="75"/>
                    <a:pt x="28" y="75"/>
                  </a:cubicBezTo>
                  <a:cubicBezTo>
                    <a:pt x="27" y="78"/>
                    <a:pt x="25" y="82"/>
                    <a:pt x="24" y="86"/>
                  </a:cubicBezTo>
                  <a:cubicBezTo>
                    <a:pt x="2" y="90"/>
                    <a:pt x="2" y="90"/>
                    <a:pt x="2" y="90"/>
                  </a:cubicBezTo>
                  <a:cubicBezTo>
                    <a:pt x="1" y="97"/>
                    <a:pt x="0" y="104"/>
                    <a:pt x="1" y="111"/>
                  </a:cubicBezTo>
                  <a:cubicBezTo>
                    <a:pt x="23" y="118"/>
                    <a:pt x="23" y="118"/>
                    <a:pt x="23" y="118"/>
                  </a:cubicBezTo>
                  <a:cubicBezTo>
                    <a:pt x="24" y="122"/>
                    <a:pt x="24" y="126"/>
                    <a:pt x="25" y="129"/>
                  </a:cubicBezTo>
                  <a:cubicBezTo>
                    <a:pt x="8" y="145"/>
                    <a:pt x="8" y="145"/>
                    <a:pt x="8" y="145"/>
                  </a:cubicBezTo>
                  <a:cubicBezTo>
                    <a:pt x="11" y="151"/>
                    <a:pt x="14" y="158"/>
                    <a:pt x="18" y="164"/>
                  </a:cubicBezTo>
                  <a:cubicBezTo>
                    <a:pt x="40" y="158"/>
                    <a:pt x="40" y="158"/>
                    <a:pt x="40" y="158"/>
                  </a:cubicBezTo>
                  <a:cubicBezTo>
                    <a:pt x="43" y="161"/>
                    <a:pt x="45" y="164"/>
                    <a:pt x="48" y="167"/>
                  </a:cubicBezTo>
                  <a:cubicBezTo>
                    <a:pt x="41" y="189"/>
                    <a:pt x="41" y="189"/>
                    <a:pt x="41" y="189"/>
                  </a:cubicBezTo>
                  <a:cubicBezTo>
                    <a:pt x="44" y="191"/>
                    <a:pt x="46" y="193"/>
                    <a:pt x="49" y="195"/>
                  </a:cubicBezTo>
                  <a:cubicBezTo>
                    <a:pt x="52" y="197"/>
                    <a:pt x="56" y="199"/>
                    <a:pt x="59" y="200"/>
                  </a:cubicBezTo>
                  <a:cubicBezTo>
                    <a:pt x="76" y="184"/>
                    <a:pt x="76" y="184"/>
                    <a:pt x="76" y="184"/>
                  </a:cubicBezTo>
                  <a:cubicBezTo>
                    <a:pt x="79" y="186"/>
                    <a:pt x="83" y="187"/>
                    <a:pt x="87" y="188"/>
                  </a:cubicBezTo>
                  <a:cubicBezTo>
                    <a:pt x="91" y="210"/>
                    <a:pt x="91" y="210"/>
                    <a:pt x="91" y="210"/>
                  </a:cubicBezTo>
                  <a:cubicBezTo>
                    <a:pt x="98" y="212"/>
                    <a:pt x="105" y="212"/>
                    <a:pt x="112" y="211"/>
                  </a:cubicBezTo>
                  <a:cubicBezTo>
                    <a:pt x="119" y="189"/>
                    <a:pt x="119" y="189"/>
                    <a:pt x="119" y="189"/>
                  </a:cubicBezTo>
                  <a:cubicBezTo>
                    <a:pt x="123" y="189"/>
                    <a:pt x="127" y="188"/>
                    <a:pt x="130" y="187"/>
                  </a:cubicBezTo>
                  <a:cubicBezTo>
                    <a:pt x="146" y="204"/>
                    <a:pt x="146" y="204"/>
                    <a:pt x="146" y="204"/>
                  </a:cubicBezTo>
                  <a:cubicBezTo>
                    <a:pt x="152" y="201"/>
                    <a:pt x="159" y="198"/>
                    <a:pt x="165" y="194"/>
                  </a:cubicBezTo>
                  <a:cubicBezTo>
                    <a:pt x="159" y="172"/>
                    <a:pt x="159" y="172"/>
                    <a:pt x="159" y="172"/>
                  </a:cubicBezTo>
                  <a:cubicBezTo>
                    <a:pt x="162" y="169"/>
                    <a:pt x="165" y="167"/>
                    <a:pt x="168" y="164"/>
                  </a:cubicBezTo>
                  <a:cubicBezTo>
                    <a:pt x="189" y="171"/>
                    <a:pt x="189" y="171"/>
                    <a:pt x="189" y="171"/>
                  </a:cubicBezTo>
                  <a:cubicBezTo>
                    <a:pt x="191" y="169"/>
                    <a:pt x="193" y="166"/>
                    <a:pt x="195" y="163"/>
                  </a:cubicBezTo>
                  <a:cubicBezTo>
                    <a:pt x="197" y="160"/>
                    <a:pt x="199" y="156"/>
                    <a:pt x="201" y="153"/>
                  </a:cubicBezTo>
                  <a:cubicBezTo>
                    <a:pt x="185" y="137"/>
                    <a:pt x="185" y="137"/>
                    <a:pt x="185" y="137"/>
                  </a:cubicBezTo>
                  <a:cubicBezTo>
                    <a:pt x="187" y="133"/>
                    <a:pt x="188" y="129"/>
                    <a:pt x="189" y="126"/>
                  </a:cubicBezTo>
                  <a:cubicBezTo>
                    <a:pt x="211" y="121"/>
                    <a:pt x="211" y="121"/>
                    <a:pt x="211" y="121"/>
                  </a:cubicBezTo>
                  <a:cubicBezTo>
                    <a:pt x="212" y="114"/>
                    <a:pt x="212" y="107"/>
                    <a:pt x="212" y="100"/>
                  </a:cubicBezTo>
                  <a:lnTo>
                    <a:pt x="190" y="93"/>
                  </a:lnTo>
                  <a:close/>
                  <a:moveTo>
                    <a:pt x="163" y="142"/>
                  </a:moveTo>
                  <a:cubicBezTo>
                    <a:pt x="143" y="174"/>
                    <a:pt x="101" y="183"/>
                    <a:pt x="70" y="163"/>
                  </a:cubicBezTo>
                  <a:cubicBezTo>
                    <a:pt x="38" y="143"/>
                    <a:pt x="29" y="101"/>
                    <a:pt x="49" y="70"/>
                  </a:cubicBezTo>
                  <a:cubicBezTo>
                    <a:pt x="70" y="38"/>
                    <a:pt x="111" y="29"/>
                    <a:pt x="143" y="49"/>
                  </a:cubicBezTo>
                  <a:cubicBezTo>
                    <a:pt x="174" y="69"/>
                    <a:pt x="183" y="111"/>
                    <a:pt x="163" y="14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4839" name="Freeform 11"/>
            <p:cNvSpPr>
              <a:spLocks noEditPoints="1" noChangeArrowheads="1"/>
            </p:cNvSpPr>
            <p:nvPr/>
          </p:nvSpPr>
          <p:spPr bwMode="auto">
            <a:xfrm>
              <a:off x="6296026" y="5364163"/>
              <a:ext cx="660400" cy="660400"/>
            </a:xfrm>
            <a:custGeom>
              <a:avLst/>
              <a:gdLst>
                <a:gd name="T0" fmla="*/ 156 w 176"/>
                <a:gd name="T1" fmla="*/ 88 h 176"/>
                <a:gd name="T2" fmla="*/ 176 w 176"/>
                <a:gd name="T3" fmla="*/ 75 h 176"/>
                <a:gd name="T4" fmla="*/ 172 w 176"/>
                <a:gd name="T5" fmla="*/ 58 h 176"/>
                <a:gd name="T6" fmla="*/ 147 w 176"/>
                <a:gd name="T7" fmla="*/ 55 h 176"/>
                <a:gd name="T8" fmla="*/ 138 w 176"/>
                <a:gd name="T9" fmla="*/ 43 h 176"/>
                <a:gd name="T10" fmla="*/ 144 w 176"/>
                <a:gd name="T11" fmla="*/ 20 h 176"/>
                <a:gd name="T12" fmla="*/ 136 w 176"/>
                <a:gd name="T13" fmla="*/ 14 h 176"/>
                <a:gd name="T14" fmla="*/ 128 w 176"/>
                <a:gd name="T15" fmla="*/ 10 h 176"/>
                <a:gd name="T16" fmla="*/ 109 w 176"/>
                <a:gd name="T17" fmla="*/ 24 h 176"/>
                <a:gd name="T18" fmla="*/ 94 w 176"/>
                <a:gd name="T19" fmla="*/ 21 h 176"/>
                <a:gd name="T20" fmla="*/ 81 w 176"/>
                <a:gd name="T21" fmla="*/ 0 h 176"/>
                <a:gd name="T22" fmla="*/ 64 w 176"/>
                <a:gd name="T23" fmla="*/ 4 h 176"/>
                <a:gd name="T24" fmla="*/ 61 w 176"/>
                <a:gd name="T25" fmla="*/ 27 h 176"/>
                <a:gd name="T26" fmla="*/ 45 w 176"/>
                <a:gd name="T27" fmla="*/ 37 h 176"/>
                <a:gd name="T28" fmla="*/ 21 w 176"/>
                <a:gd name="T29" fmla="*/ 31 h 176"/>
                <a:gd name="T30" fmla="*/ 14 w 176"/>
                <a:gd name="T31" fmla="*/ 41 h 176"/>
                <a:gd name="T32" fmla="*/ 12 w 176"/>
                <a:gd name="T33" fmla="*/ 44 h 176"/>
                <a:gd name="T34" fmla="*/ 26 w 176"/>
                <a:gd name="T35" fmla="*/ 62 h 176"/>
                <a:gd name="T36" fmla="*/ 21 w 176"/>
                <a:gd name="T37" fmla="*/ 85 h 176"/>
                <a:gd name="T38" fmla="*/ 0 w 176"/>
                <a:gd name="T39" fmla="*/ 98 h 176"/>
                <a:gd name="T40" fmla="*/ 3 w 176"/>
                <a:gd name="T41" fmla="*/ 111 h 176"/>
                <a:gd name="T42" fmla="*/ 26 w 176"/>
                <a:gd name="T43" fmla="*/ 114 h 176"/>
                <a:gd name="T44" fmla="*/ 41 w 176"/>
                <a:gd name="T45" fmla="*/ 137 h 176"/>
                <a:gd name="T46" fmla="*/ 36 w 176"/>
                <a:gd name="T47" fmla="*/ 160 h 176"/>
                <a:gd name="T48" fmla="*/ 41 w 176"/>
                <a:gd name="T49" fmla="*/ 164 h 176"/>
                <a:gd name="T50" fmla="*/ 46 w 176"/>
                <a:gd name="T51" fmla="*/ 167 h 176"/>
                <a:gd name="T52" fmla="*/ 65 w 176"/>
                <a:gd name="T53" fmla="*/ 152 h 176"/>
                <a:gd name="T54" fmla="*/ 92 w 176"/>
                <a:gd name="T55" fmla="*/ 156 h 176"/>
                <a:gd name="T56" fmla="*/ 104 w 176"/>
                <a:gd name="T57" fmla="*/ 176 h 176"/>
                <a:gd name="T58" fmla="*/ 117 w 176"/>
                <a:gd name="T59" fmla="*/ 173 h 176"/>
                <a:gd name="T60" fmla="*/ 120 w 176"/>
                <a:gd name="T61" fmla="*/ 149 h 176"/>
                <a:gd name="T62" fmla="*/ 139 w 176"/>
                <a:gd name="T63" fmla="*/ 134 h 176"/>
                <a:gd name="T64" fmla="*/ 162 w 176"/>
                <a:gd name="T65" fmla="*/ 139 h 176"/>
                <a:gd name="T66" fmla="*/ 163 w 176"/>
                <a:gd name="T67" fmla="*/ 137 h 176"/>
                <a:gd name="T68" fmla="*/ 169 w 176"/>
                <a:gd name="T69" fmla="*/ 126 h 176"/>
                <a:gd name="T70" fmla="*/ 154 w 176"/>
                <a:gd name="T71" fmla="*/ 106 h 176"/>
                <a:gd name="T72" fmla="*/ 156 w 176"/>
                <a:gd name="T73" fmla="*/ 88 h 176"/>
                <a:gd name="T74" fmla="*/ 131 w 176"/>
                <a:gd name="T75" fmla="*/ 116 h 176"/>
                <a:gd name="T76" fmla="*/ 61 w 176"/>
                <a:gd name="T77" fmla="*/ 131 h 176"/>
                <a:gd name="T78" fmla="*/ 46 w 176"/>
                <a:gd name="T79" fmla="*/ 61 h 176"/>
                <a:gd name="T80" fmla="*/ 116 w 176"/>
                <a:gd name="T81" fmla="*/ 46 h 176"/>
                <a:gd name="T82" fmla="*/ 131 w 176"/>
                <a:gd name="T83" fmla="*/ 116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76" h="176">
                  <a:moveTo>
                    <a:pt x="156" y="88"/>
                  </a:moveTo>
                  <a:cubicBezTo>
                    <a:pt x="176" y="75"/>
                    <a:pt x="176" y="75"/>
                    <a:pt x="176" y="75"/>
                  </a:cubicBezTo>
                  <a:cubicBezTo>
                    <a:pt x="175" y="69"/>
                    <a:pt x="174" y="64"/>
                    <a:pt x="172" y="58"/>
                  </a:cubicBezTo>
                  <a:cubicBezTo>
                    <a:pt x="147" y="55"/>
                    <a:pt x="147" y="55"/>
                    <a:pt x="147" y="55"/>
                  </a:cubicBezTo>
                  <a:cubicBezTo>
                    <a:pt x="145" y="51"/>
                    <a:pt x="142" y="47"/>
                    <a:pt x="138" y="43"/>
                  </a:cubicBezTo>
                  <a:cubicBezTo>
                    <a:pt x="144" y="20"/>
                    <a:pt x="144" y="20"/>
                    <a:pt x="144" y="20"/>
                  </a:cubicBezTo>
                  <a:cubicBezTo>
                    <a:pt x="141" y="18"/>
                    <a:pt x="139" y="16"/>
                    <a:pt x="136" y="14"/>
                  </a:cubicBezTo>
                  <a:cubicBezTo>
                    <a:pt x="134" y="12"/>
                    <a:pt x="131" y="11"/>
                    <a:pt x="128" y="10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4" y="23"/>
                    <a:pt x="99" y="22"/>
                    <a:pt x="94" y="21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76" y="1"/>
                    <a:pt x="70" y="2"/>
                    <a:pt x="64" y="4"/>
                  </a:cubicBezTo>
                  <a:cubicBezTo>
                    <a:pt x="61" y="27"/>
                    <a:pt x="61" y="27"/>
                    <a:pt x="61" y="27"/>
                  </a:cubicBezTo>
                  <a:cubicBezTo>
                    <a:pt x="55" y="29"/>
                    <a:pt x="50" y="33"/>
                    <a:pt x="45" y="37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18" y="34"/>
                    <a:pt x="16" y="38"/>
                    <a:pt x="14" y="41"/>
                  </a:cubicBezTo>
                  <a:cubicBezTo>
                    <a:pt x="13" y="42"/>
                    <a:pt x="13" y="43"/>
                    <a:pt x="12" y="44"/>
                  </a:cubicBezTo>
                  <a:cubicBezTo>
                    <a:pt x="26" y="62"/>
                    <a:pt x="26" y="62"/>
                    <a:pt x="26" y="62"/>
                  </a:cubicBezTo>
                  <a:cubicBezTo>
                    <a:pt x="23" y="70"/>
                    <a:pt x="22" y="77"/>
                    <a:pt x="21" y="85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1" y="103"/>
                    <a:pt x="1" y="107"/>
                    <a:pt x="3" y="111"/>
                  </a:cubicBezTo>
                  <a:cubicBezTo>
                    <a:pt x="26" y="114"/>
                    <a:pt x="26" y="114"/>
                    <a:pt x="26" y="114"/>
                  </a:cubicBezTo>
                  <a:cubicBezTo>
                    <a:pt x="29" y="122"/>
                    <a:pt x="34" y="130"/>
                    <a:pt x="41" y="137"/>
                  </a:cubicBezTo>
                  <a:cubicBezTo>
                    <a:pt x="36" y="160"/>
                    <a:pt x="36" y="160"/>
                    <a:pt x="36" y="160"/>
                  </a:cubicBezTo>
                  <a:cubicBezTo>
                    <a:pt x="37" y="161"/>
                    <a:pt x="39" y="163"/>
                    <a:pt x="41" y="164"/>
                  </a:cubicBezTo>
                  <a:cubicBezTo>
                    <a:pt x="42" y="165"/>
                    <a:pt x="44" y="166"/>
                    <a:pt x="46" y="167"/>
                  </a:cubicBezTo>
                  <a:cubicBezTo>
                    <a:pt x="65" y="152"/>
                    <a:pt x="65" y="152"/>
                    <a:pt x="65" y="152"/>
                  </a:cubicBezTo>
                  <a:cubicBezTo>
                    <a:pt x="74" y="155"/>
                    <a:pt x="83" y="157"/>
                    <a:pt x="92" y="156"/>
                  </a:cubicBezTo>
                  <a:cubicBezTo>
                    <a:pt x="104" y="176"/>
                    <a:pt x="104" y="176"/>
                    <a:pt x="104" y="176"/>
                  </a:cubicBezTo>
                  <a:cubicBezTo>
                    <a:pt x="109" y="175"/>
                    <a:pt x="113" y="174"/>
                    <a:pt x="117" y="173"/>
                  </a:cubicBezTo>
                  <a:cubicBezTo>
                    <a:pt x="120" y="149"/>
                    <a:pt x="120" y="149"/>
                    <a:pt x="120" y="149"/>
                  </a:cubicBezTo>
                  <a:cubicBezTo>
                    <a:pt x="127" y="145"/>
                    <a:pt x="133" y="140"/>
                    <a:pt x="139" y="134"/>
                  </a:cubicBezTo>
                  <a:cubicBezTo>
                    <a:pt x="162" y="139"/>
                    <a:pt x="162" y="139"/>
                    <a:pt x="162" y="139"/>
                  </a:cubicBezTo>
                  <a:cubicBezTo>
                    <a:pt x="162" y="138"/>
                    <a:pt x="163" y="138"/>
                    <a:pt x="163" y="137"/>
                  </a:cubicBezTo>
                  <a:cubicBezTo>
                    <a:pt x="165" y="133"/>
                    <a:pt x="167" y="130"/>
                    <a:pt x="169" y="126"/>
                  </a:cubicBezTo>
                  <a:cubicBezTo>
                    <a:pt x="154" y="106"/>
                    <a:pt x="154" y="106"/>
                    <a:pt x="154" y="106"/>
                  </a:cubicBezTo>
                  <a:cubicBezTo>
                    <a:pt x="156" y="100"/>
                    <a:pt x="156" y="94"/>
                    <a:pt x="156" y="88"/>
                  </a:cubicBezTo>
                  <a:close/>
                  <a:moveTo>
                    <a:pt x="131" y="116"/>
                  </a:moveTo>
                  <a:cubicBezTo>
                    <a:pt x="116" y="140"/>
                    <a:pt x="85" y="146"/>
                    <a:pt x="61" y="131"/>
                  </a:cubicBezTo>
                  <a:cubicBezTo>
                    <a:pt x="38" y="116"/>
                    <a:pt x="31" y="85"/>
                    <a:pt x="46" y="61"/>
                  </a:cubicBezTo>
                  <a:cubicBezTo>
                    <a:pt x="61" y="38"/>
                    <a:pt x="92" y="31"/>
                    <a:pt x="116" y="46"/>
                  </a:cubicBezTo>
                  <a:cubicBezTo>
                    <a:pt x="140" y="61"/>
                    <a:pt x="146" y="92"/>
                    <a:pt x="131" y="11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4840" name="Freeform 12"/>
            <p:cNvSpPr>
              <a:spLocks noEditPoints="1" noChangeArrowheads="1"/>
            </p:cNvSpPr>
            <p:nvPr/>
          </p:nvSpPr>
          <p:spPr bwMode="auto">
            <a:xfrm>
              <a:off x="6265863" y="4919663"/>
              <a:ext cx="492125" cy="504825"/>
            </a:xfrm>
            <a:custGeom>
              <a:avLst/>
              <a:gdLst>
                <a:gd name="T0" fmla="*/ 14 w 131"/>
                <a:gd name="T1" fmla="*/ 79 h 134"/>
                <a:gd name="T2" fmla="*/ 2 w 131"/>
                <a:gd name="T3" fmla="*/ 94 h 134"/>
                <a:gd name="T4" fmla="*/ 7 w 131"/>
                <a:gd name="T5" fmla="*/ 104 h 134"/>
                <a:gd name="T6" fmla="*/ 27 w 131"/>
                <a:gd name="T7" fmla="*/ 102 h 134"/>
                <a:gd name="T8" fmla="*/ 34 w 131"/>
                <a:gd name="T9" fmla="*/ 108 h 134"/>
                <a:gd name="T10" fmla="*/ 42 w 131"/>
                <a:gd name="T11" fmla="*/ 113 h 134"/>
                <a:gd name="T12" fmla="*/ 46 w 131"/>
                <a:gd name="T13" fmla="*/ 132 h 134"/>
                <a:gd name="T14" fmla="*/ 58 w 131"/>
                <a:gd name="T15" fmla="*/ 134 h 134"/>
                <a:gd name="T16" fmla="*/ 68 w 131"/>
                <a:gd name="T17" fmla="*/ 117 h 134"/>
                <a:gd name="T18" fmla="*/ 87 w 131"/>
                <a:gd name="T19" fmla="*/ 112 h 134"/>
                <a:gd name="T20" fmla="*/ 104 w 131"/>
                <a:gd name="T21" fmla="*/ 121 h 134"/>
                <a:gd name="T22" fmla="*/ 113 w 131"/>
                <a:gd name="T23" fmla="*/ 113 h 134"/>
                <a:gd name="T24" fmla="*/ 107 w 131"/>
                <a:gd name="T25" fmla="*/ 94 h 134"/>
                <a:gd name="T26" fmla="*/ 113 w 131"/>
                <a:gd name="T27" fmla="*/ 76 h 134"/>
                <a:gd name="T28" fmla="*/ 131 w 131"/>
                <a:gd name="T29" fmla="*/ 68 h 134"/>
                <a:gd name="T30" fmla="*/ 130 w 131"/>
                <a:gd name="T31" fmla="*/ 55 h 134"/>
                <a:gd name="T32" fmla="*/ 111 w 131"/>
                <a:gd name="T33" fmla="*/ 48 h 134"/>
                <a:gd name="T34" fmla="*/ 104 w 131"/>
                <a:gd name="T35" fmla="*/ 36 h 134"/>
                <a:gd name="T36" fmla="*/ 109 w 131"/>
                <a:gd name="T37" fmla="*/ 17 h 134"/>
                <a:gd name="T38" fmla="*/ 103 w 131"/>
                <a:gd name="T39" fmla="*/ 12 h 134"/>
                <a:gd name="T40" fmla="*/ 97 w 131"/>
                <a:gd name="T41" fmla="*/ 8 h 134"/>
                <a:gd name="T42" fmla="*/ 80 w 131"/>
                <a:gd name="T43" fmla="*/ 19 h 134"/>
                <a:gd name="T44" fmla="*/ 66 w 131"/>
                <a:gd name="T45" fmla="*/ 16 h 134"/>
                <a:gd name="T46" fmla="*/ 54 w 131"/>
                <a:gd name="T47" fmla="*/ 0 h 134"/>
                <a:gd name="T48" fmla="*/ 41 w 131"/>
                <a:gd name="T49" fmla="*/ 3 h 134"/>
                <a:gd name="T50" fmla="*/ 39 w 131"/>
                <a:gd name="T51" fmla="*/ 23 h 134"/>
                <a:gd name="T52" fmla="*/ 25 w 131"/>
                <a:gd name="T53" fmla="*/ 34 h 134"/>
                <a:gd name="T54" fmla="*/ 4 w 131"/>
                <a:gd name="T55" fmla="*/ 34 h 134"/>
                <a:gd name="T56" fmla="*/ 0 w 131"/>
                <a:gd name="T57" fmla="*/ 45 h 134"/>
                <a:gd name="T58" fmla="*/ 14 w 131"/>
                <a:gd name="T59" fmla="*/ 59 h 134"/>
                <a:gd name="T60" fmla="*/ 14 w 131"/>
                <a:gd name="T61" fmla="*/ 79 h 134"/>
                <a:gd name="T62" fmla="*/ 32 w 131"/>
                <a:gd name="T63" fmla="*/ 45 h 134"/>
                <a:gd name="T64" fmla="*/ 86 w 131"/>
                <a:gd name="T65" fmla="*/ 36 h 134"/>
                <a:gd name="T66" fmla="*/ 94 w 131"/>
                <a:gd name="T67" fmla="*/ 89 h 134"/>
                <a:gd name="T68" fmla="*/ 41 w 131"/>
                <a:gd name="T69" fmla="*/ 98 h 134"/>
                <a:gd name="T70" fmla="*/ 32 w 131"/>
                <a:gd name="T71" fmla="*/ 45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31" h="134">
                  <a:moveTo>
                    <a:pt x="14" y="79"/>
                  </a:moveTo>
                  <a:cubicBezTo>
                    <a:pt x="2" y="94"/>
                    <a:pt x="2" y="94"/>
                    <a:pt x="2" y="94"/>
                  </a:cubicBezTo>
                  <a:cubicBezTo>
                    <a:pt x="3" y="97"/>
                    <a:pt x="5" y="101"/>
                    <a:pt x="7" y="104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9" y="104"/>
                    <a:pt x="31" y="106"/>
                    <a:pt x="34" y="108"/>
                  </a:cubicBezTo>
                  <a:cubicBezTo>
                    <a:pt x="37" y="110"/>
                    <a:pt x="39" y="111"/>
                    <a:pt x="42" y="113"/>
                  </a:cubicBezTo>
                  <a:cubicBezTo>
                    <a:pt x="46" y="132"/>
                    <a:pt x="46" y="132"/>
                    <a:pt x="46" y="132"/>
                  </a:cubicBezTo>
                  <a:cubicBezTo>
                    <a:pt x="50" y="133"/>
                    <a:pt x="54" y="134"/>
                    <a:pt x="58" y="134"/>
                  </a:cubicBezTo>
                  <a:cubicBezTo>
                    <a:pt x="68" y="117"/>
                    <a:pt x="68" y="117"/>
                    <a:pt x="68" y="117"/>
                  </a:cubicBezTo>
                  <a:cubicBezTo>
                    <a:pt x="75" y="117"/>
                    <a:pt x="81" y="115"/>
                    <a:pt x="87" y="112"/>
                  </a:cubicBezTo>
                  <a:cubicBezTo>
                    <a:pt x="104" y="121"/>
                    <a:pt x="104" y="121"/>
                    <a:pt x="104" y="121"/>
                  </a:cubicBezTo>
                  <a:cubicBezTo>
                    <a:pt x="108" y="118"/>
                    <a:pt x="111" y="116"/>
                    <a:pt x="113" y="113"/>
                  </a:cubicBezTo>
                  <a:cubicBezTo>
                    <a:pt x="107" y="94"/>
                    <a:pt x="107" y="94"/>
                    <a:pt x="107" y="94"/>
                  </a:cubicBezTo>
                  <a:cubicBezTo>
                    <a:pt x="110" y="88"/>
                    <a:pt x="112" y="82"/>
                    <a:pt x="113" y="76"/>
                  </a:cubicBezTo>
                  <a:cubicBezTo>
                    <a:pt x="131" y="68"/>
                    <a:pt x="131" y="68"/>
                    <a:pt x="131" y="68"/>
                  </a:cubicBezTo>
                  <a:cubicBezTo>
                    <a:pt x="131" y="64"/>
                    <a:pt x="131" y="59"/>
                    <a:pt x="130" y="55"/>
                  </a:cubicBezTo>
                  <a:cubicBezTo>
                    <a:pt x="111" y="48"/>
                    <a:pt x="111" y="48"/>
                    <a:pt x="111" y="48"/>
                  </a:cubicBezTo>
                  <a:cubicBezTo>
                    <a:pt x="109" y="44"/>
                    <a:pt x="107" y="40"/>
                    <a:pt x="104" y="36"/>
                  </a:cubicBezTo>
                  <a:cubicBezTo>
                    <a:pt x="109" y="17"/>
                    <a:pt x="109" y="17"/>
                    <a:pt x="109" y="17"/>
                  </a:cubicBezTo>
                  <a:cubicBezTo>
                    <a:pt x="107" y="15"/>
                    <a:pt x="105" y="13"/>
                    <a:pt x="103" y="12"/>
                  </a:cubicBezTo>
                  <a:cubicBezTo>
                    <a:pt x="101" y="11"/>
                    <a:pt x="99" y="9"/>
                    <a:pt x="97" y="8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76" y="17"/>
                    <a:pt x="71" y="16"/>
                    <a:pt x="66" y="16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0" y="1"/>
                    <a:pt x="45" y="2"/>
                    <a:pt x="41" y="3"/>
                  </a:cubicBezTo>
                  <a:cubicBezTo>
                    <a:pt x="39" y="23"/>
                    <a:pt x="39" y="23"/>
                    <a:pt x="39" y="23"/>
                  </a:cubicBezTo>
                  <a:cubicBezTo>
                    <a:pt x="33" y="26"/>
                    <a:pt x="29" y="30"/>
                    <a:pt x="25" y="34"/>
                  </a:cubicBezTo>
                  <a:cubicBezTo>
                    <a:pt x="4" y="34"/>
                    <a:pt x="4" y="34"/>
                    <a:pt x="4" y="34"/>
                  </a:cubicBezTo>
                  <a:cubicBezTo>
                    <a:pt x="2" y="38"/>
                    <a:pt x="1" y="41"/>
                    <a:pt x="0" y="45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13" y="65"/>
                    <a:pt x="13" y="72"/>
                    <a:pt x="14" y="79"/>
                  </a:cubicBezTo>
                  <a:close/>
                  <a:moveTo>
                    <a:pt x="32" y="45"/>
                  </a:moveTo>
                  <a:cubicBezTo>
                    <a:pt x="45" y="28"/>
                    <a:pt x="69" y="24"/>
                    <a:pt x="86" y="36"/>
                  </a:cubicBezTo>
                  <a:cubicBezTo>
                    <a:pt x="103" y="49"/>
                    <a:pt x="106" y="72"/>
                    <a:pt x="94" y="89"/>
                  </a:cubicBezTo>
                  <a:cubicBezTo>
                    <a:pt x="82" y="106"/>
                    <a:pt x="58" y="110"/>
                    <a:pt x="41" y="98"/>
                  </a:cubicBezTo>
                  <a:cubicBezTo>
                    <a:pt x="24" y="86"/>
                    <a:pt x="20" y="62"/>
                    <a:pt x="32" y="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</p:grpSp>
      <p:grpSp>
        <p:nvGrpSpPr>
          <p:cNvPr id="34841" name="组合 26"/>
          <p:cNvGrpSpPr>
            <a:grpSpLocks/>
          </p:cNvGrpSpPr>
          <p:nvPr/>
        </p:nvGrpSpPr>
        <p:grpSpPr bwMode="auto">
          <a:xfrm>
            <a:off x="6813550" y="3130550"/>
            <a:ext cx="996950" cy="444500"/>
            <a:chOff x="2551176" y="3438144"/>
            <a:chExt cx="996696" cy="443820"/>
          </a:xfrm>
        </p:grpSpPr>
        <p:cxnSp>
          <p:nvCxnSpPr>
            <p:cNvPr id="28" name="直接连接符 27"/>
            <p:cNvCxnSpPr/>
            <p:nvPr/>
          </p:nvCxnSpPr>
          <p:spPr>
            <a:xfrm>
              <a:off x="2551176" y="3438144"/>
              <a:ext cx="996696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843" name="文本框 28"/>
            <p:cNvSpPr txBox="1">
              <a:spLocks noChangeArrowheads="1"/>
            </p:cNvSpPr>
            <p:nvPr/>
          </p:nvSpPr>
          <p:spPr bwMode="auto">
            <a:xfrm>
              <a:off x="2755902" y="3512632"/>
              <a:ext cx="694945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b="1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标题</a:t>
              </a:r>
            </a:p>
          </p:txBody>
        </p:sp>
      </p:grpSp>
      <p:sp>
        <p:nvSpPr>
          <p:cNvPr id="34" name="Freeform 6"/>
          <p:cNvSpPr/>
          <p:nvPr/>
        </p:nvSpPr>
        <p:spPr bwMode="auto">
          <a:xfrm>
            <a:off x="8624888" y="1955800"/>
            <a:ext cx="1819275" cy="2049463"/>
          </a:xfrm>
          <a:custGeom>
            <a:avLst/>
            <a:gdLst>
              <a:gd name="T0" fmla="*/ 311 w 622"/>
              <a:gd name="T1" fmla="*/ 702 h 702"/>
              <a:gd name="T2" fmla="*/ 91 w 622"/>
              <a:gd name="T3" fmla="*/ 512 h 702"/>
              <a:gd name="T4" fmla="*/ 0 w 622"/>
              <a:gd name="T5" fmla="*/ 159 h 702"/>
              <a:gd name="T6" fmla="*/ 7 w 622"/>
              <a:gd name="T7" fmla="*/ 29 h 702"/>
              <a:gd name="T8" fmla="*/ 146 w 622"/>
              <a:gd name="T9" fmla="*/ 84 h 702"/>
              <a:gd name="T10" fmla="*/ 312 w 622"/>
              <a:gd name="T11" fmla="*/ 0 h 702"/>
              <a:gd name="T12" fmla="*/ 477 w 622"/>
              <a:gd name="T13" fmla="*/ 84 h 702"/>
              <a:gd name="T14" fmla="*/ 616 w 622"/>
              <a:gd name="T15" fmla="*/ 29 h 702"/>
              <a:gd name="T16" fmla="*/ 622 w 622"/>
              <a:gd name="T17" fmla="*/ 159 h 702"/>
              <a:gd name="T18" fmla="*/ 532 w 622"/>
              <a:gd name="T19" fmla="*/ 512 h 702"/>
              <a:gd name="T20" fmla="*/ 311 w 622"/>
              <a:gd name="T21" fmla="*/ 702 h 7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622" h="702">
                <a:moveTo>
                  <a:pt x="311" y="702"/>
                </a:moveTo>
                <a:cubicBezTo>
                  <a:pt x="225" y="675"/>
                  <a:pt x="147" y="607"/>
                  <a:pt x="91" y="512"/>
                </a:cubicBezTo>
                <a:cubicBezTo>
                  <a:pt x="33" y="412"/>
                  <a:pt x="0" y="287"/>
                  <a:pt x="0" y="159"/>
                </a:cubicBezTo>
                <a:cubicBezTo>
                  <a:pt x="0" y="123"/>
                  <a:pt x="3" y="71"/>
                  <a:pt x="7" y="29"/>
                </a:cubicBezTo>
                <a:cubicBezTo>
                  <a:pt x="44" y="64"/>
                  <a:pt x="94" y="84"/>
                  <a:pt x="146" y="84"/>
                </a:cubicBezTo>
                <a:cubicBezTo>
                  <a:pt x="212" y="84"/>
                  <a:pt x="273" y="52"/>
                  <a:pt x="312" y="0"/>
                </a:cubicBezTo>
                <a:cubicBezTo>
                  <a:pt x="350" y="52"/>
                  <a:pt x="412" y="84"/>
                  <a:pt x="477" y="84"/>
                </a:cubicBezTo>
                <a:cubicBezTo>
                  <a:pt x="529" y="84"/>
                  <a:pt x="578" y="64"/>
                  <a:pt x="616" y="29"/>
                </a:cubicBezTo>
                <a:cubicBezTo>
                  <a:pt x="620" y="71"/>
                  <a:pt x="622" y="124"/>
                  <a:pt x="622" y="159"/>
                </a:cubicBezTo>
                <a:cubicBezTo>
                  <a:pt x="622" y="287"/>
                  <a:pt x="590" y="412"/>
                  <a:pt x="532" y="512"/>
                </a:cubicBezTo>
                <a:cubicBezTo>
                  <a:pt x="475" y="607"/>
                  <a:pt x="397" y="675"/>
                  <a:pt x="311" y="702"/>
                </a:cubicBezTo>
                <a:close/>
              </a:path>
            </a:pathLst>
          </a:custGeom>
          <a:solidFill>
            <a:srgbClr val="AE97C0"/>
          </a:solidFill>
          <a:ln w="38100">
            <a:solidFill>
              <a:schemeClr val="bg1"/>
            </a:solidFill>
            <a:rou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>
              <a:solidFill>
                <a:prstClr val="black"/>
              </a:solidFill>
              <a:latin typeface="+mn-lt"/>
              <a:ea typeface="+mn-ea"/>
              <a:sym typeface="+mn-ea"/>
            </a:endParaRPr>
          </a:p>
        </p:txBody>
      </p:sp>
      <p:grpSp>
        <p:nvGrpSpPr>
          <p:cNvPr id="34845" name="组合 34"/>
          <p:cNvGrpSpPr>
            <a:grpSpLocks/>
          </p:cNvGrpSpPr>
          <p:nvPr/>
        </p:nvGrpSpPr>
        <p:grpSpPr bwMode="auto">
          <a:xfrm>
            <a:off x="9191625" y="2301875"/>
            <a:ext cx="668338" cy="692150"/>
            <a:chOff x="8116888" y="4364038"/>
            <a:chExt cx="1314450" cy="1360488"/>
          </a:xfrm>
        </p:grpSpPr>
        <p:sp>
          <p:nvSpPr>
            <p:cNvPr id="34846" name="Freeform 21"/>
            <p:cNvSpPr>
              <a:spLocks noChangeArrowheads="1"/>
            </p:cNvSpPr>
            <p:nvPr/>
          </p:nvSpPr>
          <p:spPr bwMode="auto">
            <a:xfrm>
              <a:off x="8451851" y="4691063"/>
              <a:ext cx="652463" cy="728663"/>
            </a:xfrm>
            <a:custGeom>
              <a:avLst/>
              <a:gdLst>
                <a:gd name="T0" fmla="*/ 174 w 174"/>
                <a:gd name="T1" fmla="*/ 87 h 194"/>
                <a:gd name="T2" fmla="*/ 87 w 174"/>
                <a:gd name="T3" fmla="*/ 0 h 194"/>
                <a:gd name="T4" fmla="*/ 0 w 174"/>
                <a:gd name="T5" fmla="*/ 87 h 194"/>
                <a:gd name="T6" fmla="*/ 47 w 174"/>
                <a:gd name="T7" fmla="*/ 165 h 194"/>
                <a:gd name="T8" fmla="*/ 47 w 174"/>
                <a:gd name="T9" fmla="*/ 194 h 194"/>
                <a:gd name="T10" fmla="*/ 127 w 174"/>
                <a:gd name="T11" fmla="*/ 194 h 194"/>
                <a:gd name="T12" fmla="*/ 127 w 174"/>
                <a:gd name="T13" fmla="*/ 165 h 194"/>
                <a:gd name="T14" fmla="*/ 174 w 174"/>
                <a:gd name="T15" fmla="*/ 87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4" h="194">
                  <a:moveTo>
                    <a:pt x="174" y="87"/>
                  </a:moveTo>
                  <a:cubicBezTo>
                    <a:pt x="174" y="39"/>
                    <a:pt x="135" y="0"/>
                    <a:pt x="87" y="0"/>
                  </a:cubicBezTo>
                  <a:cubicBezTo>
                    <a:pt x="39" y="0"/>
                    <a:pt x="0" y="39"/>
                    <a:pt x="0" y="87"/>
                  </a:cubicBezTo>
                  <a:cubicBezTo>
                    <a:pt x="0" y="121"/>
                    <a:pt x="19" y="150"/>
                    <a:pt x="47" y="165"/>
                  </a:cubicBezTo>
                  <a:cubicBezTo>
                    <a:pt x="47" y="194"/>
                    <a:pt x="47" y="194"/>
                    <a:pt x="47" y="194"/>
                  </a:cubicBezTo>
                  <a:cubicBezTo>
                    <a:pt x="127" y="194"/>
                    <a:pt x="127" y="194"/>
                    <a:pt x="127" y="194"/>
                  </a:cubicBezTo>
                  <a:cubicBezTo>
                    <a:pt x="127" y="165"/>
                    <a:pt x="127" y="165"/>
                    <a:pt x="127" y="165"/>
                  </a:cubicBezTo>
                  <a:cubicBezTo>
                    <a:pt x="155" y="150"/>
                    <a:pt x="174" y="121"/>
                    <a:pt x="174" y="8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4847" name="Freeform 22"/>
            <p:cNvSpPr>
              <a:spLocks noChangeArrowheads="1"/>
            </p:cNvSpPr>
            <p:nvPr/>
          </p:nvSpPr>
          <p:spPr bwMode="auto">
            <a:xfrm>
              <a:off x="8628063" y="5454650"/>
              <a:ext cx="300038" cy="52388"/>
            </a:xfrm>
            <a:custGeom>
              <a:avLst/>
              <a:gdLst>
                <a:gd name="T0" fmla="*/ 80 w 80"/>
                <a:gd name="T1" fmla="*/ 7 h 14"/>
                <a:gd name="T2" fmla="*/ 73 w 80"/>
                <a:gd name="T3" fmla="*/ 14 h 14"/>
                <a:gd name="T4" fmla="*/ 7 w 80"/>
                <a:gd name="T5" fmla="*/ 14 h 14"/>
                <a:gd name="T6" fmla="*/ 0 w 80"/>
                <a:gd name="T7" fmla="*/ 7 h 14"/>
                <a:gd name="T8" fmla="*/ 0 w 80"/>
                <a:gd name="T9" fmla="*/ 7 h 14"/>
                <a:gd name="T10" fmla="*/ 7 w 80"/>
                <a:gd name="T11" fmla="*/ 0 h 14"/>
                <a:gd name="T12" fmla="*/ 73 w 80"/>
                <a:gd name="T13" fmla="*/ 0 h 14"/>
                <a:gd name="T14" fmla="*/ 80 w 80"/>
                <a:gd name="T15" fmla="*/ 7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0" h="14">
                  <a:moveTo>
                    <a:pt x="80" y="7"/>
                  </a:moveTo>
                  <a:cubicBezTo>
                    <a:pt x="80" y="11"/>
                    <a:pt x="77" y="14"/>
                    <a:pt x="73" y="14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3" y="14"/>
                    <a:pt x="0" y="11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73" y="0"/>
                    <a:pt x="73" y="0"/>
                    <a:pt x="73" y="0"/>
                  </a:cubicBezTo>
                  <a:cubicBezTo>
                    <a:pt x="77" y="0"/>
                    <a:pt x="80" y="3"/>
                    <a:pt x="80" y="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4848" name="Freeform 23"/>
            <p:cNvSpPr>
              <a:spLocks noChangeArrowheads="1"/>
            </p:cNvSpPr>
            <p:nvPr/>
          </p:nvSpPr>
          <p:spPr bwMode="auto">
            <a:xfrm>
              <a:off x="8628063" y="5524500"/>
              <a:ext cx="300038" cy="53975"/>
            </a:xfrm>
            <a:custGeom>
              <a:avLst/>
              <a:gdLst>
                <a:gd name="T0" fmla="*/ 80 w 80"/>
                <a:gd name="T1" fmla="*/ 7 h 14"/>
                <a:gd name="T2" fmla="*/ 73 w 80"/>
                <a:gd name="T3" fmla="*/ 14 h 14"/>
                <a:gd name="T4" fmla="*/ 7 w 80"/>
                <a:gd name="T5" fmla="*/ 14 h 14"/>
                <a:gd name="T6" fmla="*/ 0 w 80"/>
                <a:gd name="T7" fmla="*/ 7 h 14"/>
                <a:gd name="T8" fmla="*/ 0 w 80"/>
                <a:gd name="T9" fmla="*/ 7 h 14"/>
                <a:gd name="T10" fmla="*/ 7 w 80"/>
                <a:gd name="T11" fmla="*/ 0 h 14"/>
                <a:gd name="T12" fmla="*/ 73 w 80"/>
                <a:gd name="T13" fmla="*/ 0 h 14"/>
                <a:gd name="T14" fmla="*/ 80 w 80"/>
                <a:gd name="T15" fmla="*/ 7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0" h="14">
                  <a:moveTo>
                    <a:pt x="80" y="7"/>
                  </a:moveTo>
                  <a:cubicBezTo>
                    <a:pt x="80" y="11"/>
                    <a:pt x="77" y="14"/>
                    <a:pt x="73" y="14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3" y="14"/>
                    <a:pt x="0" y="11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73" y="0"/>
                    <a:pt x="73" y="0"/>
                    <a:pt x="73" y="0"/>
                  </a:cubicBezTo>
                  <a:cubicBezTo>
                    <a:pt x="77" y="0"/>
                    <a:pt x="80" y="3"/>
                    <a:pt x="80" y="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4849" name="Freeform 24"/>
            <p:cNvSpPr>
              <a:spLocks noChangeArrowheads="1"/>
            </p:cNvSpPr>
            <p:nvPr/>
          </p:nvSpPr>
          <p:spPr bwMode="auto">
            <a:xfrm>
              <a:off x="8661401" y="5595938"/>
              <a:ext cx="228600" cy="53975"/>
            </a:xfrm>
            <a:custGeom>
              <a:avLst/>
              <a:gdLst>
                <a:gd name="T0" fmla="*/ 61 w 61"/>
                <a:gd name="T1" fmla="*/ 7 h 14"/>
                <a:gd name="T2" fmla="*/ 56 w 61"/>
                <a:gd name="T3" fmla="*/ 14 h 14"/>
                <a:gd name="T4" fmla="*/ 5 w 61"/>
                <a:gd name="T5" fmla="*/ 14 h 14"/>
                <a:gd name="T6" fmla="*/ 0 w 61"/>
                <a:gd name="T7" fmla="*/ 7 h 14"/>
                <a:gd name="T8" fmla="*/ 0 w 61"/>
                <a:gd name="T9" fmla="*/ 7 h 14"/>
                <a:gd name="T10" fmla="*/ 5 w 61"/>
                <a:gd name="T11" fmla="*/ 0 h 14"/>
                <a:gd name="T12" fmla="*/ 56 w 61"/>
                <a:gd name="T13" fmla="*/ 0 h 14"/>
                <a:gd name="T14" fmla="*/ 61 w 61"/>
                <a:gd name="T15" fmla="*/ 7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1" h="14">
                  <a:moveTo>
                    <a:pt x="61" y="7"/>
                  </a:moveTo>
                  <a:cubicBezTo>
                    <a:pt x="61" y="11"/>
                    <a:pt x="59" y="14"/>
                    <a:pt x="56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2" y="14"/>
                    <a:pt x="0" y="11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2" y="0"/>
                    <a:pt x="5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59" y="0"/>
                    <a:pt x="61" y="3"/>
                    <a:pt x="61" y="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4850" name="Freeform 25"/>
            <p:cNvSpPr>
              <a:spLocks noChangeArrowheads="1"/>
            </p:cNvSpPr>
            <p:nvPr/>
          </p:nvSpPr>
          <p:spPr bwMode="auto">
            <a:xfrm>
              <a:off x="8713788" y="5672138"/>
              <a:ext cx="120650" cy="52388"/>
            </a:xfrm>
            <a:custGeom>
              <a:avLst/>
              <a:gdLst>
                <a:gd name="T0" fmla="*/ 32 w 32"/>
                <a:gd name="T1" fmla="*/ 7 h 14"/>
                <a:gd name="T2" fmla="*/ 30 w 32"/>
                <a:gd name="T3" fmla="*/ 14 h 14"/>
                <a:gd name="T4" fmla="*/ 3 w 32"/>
                <a:gd name="T5" fmla="*/ 14 h 14"/>
                <a:gd name="T6" fmla="*/ 0 w 32"/>
                <a:gd name="T7" fmla="*/ 7 h 14"/>
                <a:gd name="T8" fmla="*/ 0 w 32"/>
                <a:gd name="T9" fmla="*/ 7 h 14"/>
                <a:gd name="T10" fmla="*/ 3 w 32"/>
                <a:gd name="T11" fmla="*/ 0 h 14"/>
                <a:gd name="T12" fmla="*/ 30 w 32"/>
                <a:gd name="T13" fmla="*/ 0 h 14"/>
                <a:gd name="T14" fmla="*/ 32 w 32"/>
                <a:gd name="T15" fmla="*/ 7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" h="14">
                  <a:moveTo>
                    <a:pt x="32" y="7"/>
                  </a:moveTo>
                  <a:cubicBezTo>
                    <a:pt x="32" y="10"/>
                    <a:pt x="31" y="14"/>
                    <a:pt x="30" y="14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2" y="14"/>
                    <a:pt x="0" y="10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2" y="0"/>
                    <a:pt x="3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1" y="0"/>
                    <a:pt x="32" y="3"/>
                    <a:pt x="32" y="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4851" name="Freeform 26"/>
            <p:cNvSpPr>
              <a:spLocks noChangeArrowheads="1"/>
            </p:cNvSpPr>
            <p:nvPr/>
          </p:nvSpPr>
          <p:spPr bwMode="auto">
            <a:xfrm>
              <a:off x="8740776" y="4364038"/>
              <a:ext cx="71438" cy="266700"/>
            </a:xfrm>
            <a:custGeom>
              <a:avLst/>
              <a:gdLst>
                <a:gd name="T0" fmla="*/ 19 w 19"/>
                <a:gd name="T1" fmla="*/ 63 h 71"/>
                <a:gd name="T2" fmla="*/ 9 w 19"/>
                <a:gd name="T3" fmla="*/ 71 h 71"/>
                <a:gd name="T4" fmla="*/ 9 w 19"/>
                <a:gd name="T5" fmla="*/ 71 h 71"/>
                <a:gd name="T6" fmla="*/ 0 w 19"/>
                <a:gd name="T7" fmla="*/ 63 h 71"/>
                <a:gd name="T8" fmla="*/ 0 w 19"/>
                <a:gd name="T9" fmla="*/ 8 h 71"/>
                <a:gd name="T10" fmla="*/ 9 w 19"/>
                <a:gd name="T11" fmla="*/ 0 h 71"/>
                <a:gd name="T12" fmla="*/ 9 w 19"/>
                <a:gd name="T13" fmla="*/ 0 h 71"/>
                <a:gd name="T14" fmla="*/ 19 w 19"/>
                <a:gd name="T15" fmla="*/ 8 h 71"/>
                <a:gd name="T16" fmla="*/ 19 w 19"/>
                <a:gd name="T17" fmla="*/ 63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" h="71">
                  <a:moveTo>
                    <a:pt x="19" y="63"/>
                  </a:moveTo>
                  <a:cubicBezTo>
                    <a:pt x="19" y="67"/>
                    <a:pt x="15" y="71"/>
                    <a:pt x="9" y="71"/>
                  </a:cubicBezTo>
                  <a:cubicBezTo>
                    <a:pt x="9" y="71"/>
                    <a:pt x="9" y="71"/>
                    <a:pt x="9" y="71"/>
                  </a:cubicBezTo>
                  <a:cubicBezTo>
                    <a:pt x="4" y="71"/>
                    <a:pt x="0" y="67"/>
                    <a:pt x="0" y="63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9" y="4"/>
                    <a:pt x="19" y="8"/>
                  </a:cubicBezTo>
                  <a:lnTo>
                    <a:pt x="19" y="6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4852" name="Freeform 27"/>
            <p:cNvSpPr>
              <a:spLocks noChangeArrowheads="1"/>
            </p:cNvSpPr>
            <p:nvPr/>
          </p:nvSpPr>
          <p:spPr bwMode="auto">
            <a:xfrm>
              <a:off x="8281988" y="4556125"/>
              <a:ext cx="217488" cy="217488"/>
            </a:xfrm>
            <a:custGeom>
              <a:avLst/>
              <a:gdLst>
                <a:gd name="T0" fmla="*/ 55 w 58"/>
                <a:gd name="T1" fmla="*/ 42 h 58"/>
                <a:gd name="T2" fmla="*/ 54 w 58"/>
                <a:gd name="T3" fmla="*/ 54 h 58"/>
                <a:gd name="T4" fmla="*/ 54 w 58"/>
                <a:gd name="T5" fmla="*/ 54 h 58"/>
                <a:gd name="T6" fmla="*/ 42 w 58"/>
                <a:gd name="T7" fmla="*/ 55 h 58"/>
                <a:gd name="T8" fmla="*/ 3 w 58"/>
                <a:gd name="T9" fmla="*/ 16 h 58"/>
                <a:gd name="T10" fmla="*/ 4 w 58"/>
                <a:gd name="T11" fmla="*/ 4 h 58"/>
                <a:gd name="T12" fmla="*/ 4 w 58"/>
                <a:gd name="T13" fmla="*/ 4 h 58"/>
                <a:gd name="T14" fmla="*/ 16 w 58"/>
                <a:gd name="T15" fmla="*/ 3 h 58"/>
                <a:gd name="T16" fmla="*/ 55 w 58"/>
                <a:gd name="T17" fmla="*/ 4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8" h="58">
                  <a:moveTo>
                    <a:pt x="55" y="42"/>
                  </a:moveTo>
                  <a:cubicBezTo>
                    <a:pt x="58" y="45"/>
                    <a:pt x="58" y="50"/>
                    <a:pt x="54" y="54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50" y="57"/>
                    <a:pt x="45" y="58"/>
                    <a:pt x="42" y="55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0" y="13"/>
                    <a:pt x="0" y="7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7" y="0"/>
                    <a:pt x="13" y="0"/>
                    <a:pt x="16" y="3"/>
                  </a:cubicBezTo>
                  <a:lnTo>
                    <a:pt x="55" y="4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4853" name="Freeform 28"/>
            <p:cNvSpPr>
              <a:spLocks noChangeArrowheads="1"/>
            </p:cNvSpPr>
            <p:nvPr/>
          </p:nvSpPr>
          <p:spPr bwMode="auto">
            <a:xfrm>
              <a:off x="9059863" y="4556125"/>
              <a:ext cx="217488" cy="217488"/>
            </a:xfrm>
            <a:custGeom>
              <a:avLst/>
              <a:gdLst>
                <a:gd name="T0" fmla="*/ 16 w 58"/>
                <a:gd name="T1" fmla="*/ 55 h 58"/>
                <a:gd name="T2" fmla="*/ 4 w 58"/>
                <a:gd name="T3" fmla="*/ 54 h 58"/>
                <a:gd name="T4" fmla="*/ 4 w 58"/>
                <a:gd name="T5" fmla="*/ 54 h 58"/>
                <a:gd name="T6" fmla="*/ 3 w 58"/>
                <a:gd name="T7" fmla="*/ 42 h 58"/>
                <a:gd name="T8" fmla="*/ 42 w 58"/>
                <a:gd name="T9" fmla="*/ 3 h 58"/>
                <a:gd name="T10" fmla="*/ 54 w 58"/>
                <a:gd name="T11" fmla="*/ 4 h 58"/>
                <a:gd name="T12" fmla="*/ 54 w 58"/>
                <a:gd name="T13" fmla="*/ 4 h 58"/>
                <a:gd name="T14" fmla="*/ 55 w 58"/>
                <a:gd name="T15" fmla="*/ 16 h 58"/>
                <a:gd name="T16" fmla="*/ 16 w 58"/>
                <a:gd name="T17" fmla="*/ 55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8" h="58">
                  <a:moveTo>
                    <a:pt x="16" y="55"/>
                  </a:moveTo>
                  <a:cubicBezTo>
                    <a:pt x="13" y="58"/>
                    <a:pt x="7" y="57"/>
                    <a:pt x="4" y="54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0" y="50"/>
                    <a:pt x="0" y="45"/>
                    <a:pt x="3" y="42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5" y="0"/>
                    <a:pt x="50" y="0"/>
                    <a:pt x="54" y="4"/>
                  </a:cubicBezTo>
                  <a:cubicBezTo>
                    <a:pt x="54" y="4"/>
                    <a:pt x="54" y="4"/>
                    <a:pt x="54" y="4"/>
                  </a:cubicBezTo>
                  <a:cubicBezTo>
                    <a:pt x="57" y="7"/>
                    <a:pt x="58" y="13"/>
                    <a:pt x="55" y="16"/>
                  </a:cubicBezTo>
                  <a:lnTo>
                    <a:pt x="16" y="5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4854" name="Freeform 29"/>
            <p:cNvSpPr>
              <a:spLocks noChangeArrowheads="1"/>
            </p:cNvSpPr>
            <p:nvPr/>
          </p:nvSpPr>
          <p:spPr bwMode="auto">
            <a:xfrm>
              <a:off x="9164638" y="5021263"/>
              <a:ext cx="266700" cy="68263"/>
            </a:xfrm>
            <a:custGeom>
              <a:avLst/>
              <a:gdLst>
                <a:gd name="T0" fmla="*/ 8 w 71"/>
                <a:gd name="T1" fmla="*/ 18 h 18"/>
                <a:gd name="T2" fmla="*/ 0 w 71"/>
                <a:gd name="T3" fmla="*/ 9 h 18"/>
                <a:gd name="T4" fmla="*/ 0 w 71"/>
                <a:gd name="T5" fmla="*/ 9 h 18"/>
                <a:gd name="T6" fmla="*/ 8 w 71"/>
                <a:gd name="T7" fmla="*/ 0 h 18"/>
                <a:gd name="T8" fmla="*/ 63 w 71"/>
                <a:gd name="T9" fmla="*/ 0 h 18"/>
                <a:gd name="T10" fmla="*/ 71 w 71"/>
                <a:gd name="T11" fmla="*/ 9 h 18"/>
                <a:gd name="T12" fmla="*/ 71 w 71"/>
                <a:gd name="T13" fmla="*/ 9 h 18"/>
                <a:gd name="T14" fmla="*/ 63 w 71"/>
                <a:gd name="T15" fmla="*/ 18 h 18"/>
                <a:gd name="T16" fmla="*/ 8 w 71"/>
                <a:gd name="T17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1" h="18">
                  <a:moveTo>
                    <a:pt x="8" y="18"/>
                  </a:moveTo>
                  <a:cubicBezTo>
                    <a:pt x="4" y="18"/>
                    <a:pt x="0" y="14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68" y="0"/>
                    <a:pt x="71" y="4"/>
                    <a:pt x="71" y="9"/>
                  </a:cubicBezTo>
                  <a:cubicBezTo>
                    <a:pt x="71" y="9"/>
                    <a:pt x="71" y="9"/>
                    <a:pt x="71" y="9"/>
                  </a:cubicBezTo>
                  <a:cubicBezTo>
                    <a:pt x="71" y="14"/>
                    <a:pt x="68" y="18"/>
                    <a:pt x="63" y="18"/>
                  </a:cubicBezTo>
                  <a:lnTo>
                    <a:pt x="8" y="1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4855" name="Freeform 30"/>
            <p:cNvSpPr>
              <a:spLocks noChangeArrowheads="1"/>
            </p:cNvSpPr>
            <p:nvPr/>
          </p:nvSpPr>
          <p:spPr bwMode="auto">
            <a:xfrm>
              <a:off x="8116888" y="5021263"/>
              <a:ext cx="266700" cy="68263"/>
            </a:xfrm>
            <a:custGeom>
              <a:avLst/>
              <a:gdLst>
                <a:gd name="T0" fmla="*/ 63 w 71"/>
                <a:gd name="T1" fmla="*/ 0 h 18"/>
                <a:gd name="T2" fmla="*/ 71 w 71"/>
                <a:gd name="T3" fmla="*/ 9 h 18"/>
                <a:gd name="T4" fmla="*/ 71 w 71"/>
                <a:gd name="T5" fmla="*/ 9 h 18"/>
                <a:gd name="T6" fmla="*/ 63 w 71"/>
                <a:gd name="T7" fmla="*/ 18 h 18"/>
                <a:gd name="T8" fmla="*/ 8 w 71"/>
                <a:gd name="T9" fmla="*/ 18 h 18"/>
                <a:gd name="T10" fmla="*/ 0 w 71"/>
                <a:gd name="T11" fmla="*/ 9 h 18"/>
                <a:gd name="T12" fmla="*/ 0 w 71"/>
                <a:gd name="T13" fmla="*/ 9 h 18"/>
                <a:gd name="T14" fmla="*/ 8 w 71"/>
                <a:gd name="T15" fmla="*/ 0 h 18"/>
                <a:gd name="T16" fmla="*/ 63 w 71"/>
                <a:gd name="T1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1" h="18">
                  <a:moveTo>
                    <a:pt x="63" y="0"/>
                  </a:moveTo>
                  <a:cubicBezTo>
                    <a:pt x="68" y="0"/>
                    <a:pt x="71" y="4"/>
                    <a:pt x="71" y="9"/>
                  </a:cubicBezTo>
                  <a:cubicBezTo>
                    <a:pt x="71" y="9"/>
                    <a:pt x="71" y="9"/>
                    <a:pt x="71" y="9"/>
                  </a:cubicBezTo>
                  <a:cubicBezTo>
                    <a:pt x="71" y="14"/>
                    <a:pt x="68" y="18"/>
                    <a:pt x="63" y="18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4" y="18"/>
                    <a:pt x="0" y="14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8" y="0"/>
                  </a:cubicBezTo>
                  <a:lnTo>
                    <a:pt x="6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4856" name="Freeform 31"/>
            <p:cNvSpPr>
              <a:spLocks noChangeArrowheads="1"/>
            </p:cNvSpPr>
            <p:nvPr/>
          </p:nvSpPr>
          <p:spPr bwMode="auto">
            <a:xfrm>
              <a:off x="9013826" y="5281613"/>
              <a:ext cx="211138" cy="220663"/>
            </a:xfrm>
            <a:custGeom>
              <a:avLst/>
              <a:gdLst>
                <a:gd name="T0" fmla="*/ 53 w 56"/>
                <a:gd name="T1" fmla="*/ 43 h 59"/>
                <a:gd name="T2" fmla="*/ 52 w 56"/>
                <a:gd name="T3" fmla="*/ 56 h 59"/>
                <a:gd name="T4" fmla="*/ 52 w 56"/>
                <a:gd name="T5" fmla="*/ 56 h 59"/>
                <a:gd name="T6" fmla="*/ 40 w 56"/>
                <a:gd name="T7" fmla="*/ 56 h 59"/>
                <a:gd name="T8" fmla="*/ 3 w 56"/>
                <a:gd name="T9" fmla="*/ 15 h 59"/>
                <a:gd name="T10" fmla="*/ 4 w 56"/>
                <a:gd name="T11" fmla="*/ 3 h 59"/>
                <a:gd name="T12" fmla="*/ 4 w 56"/>
                <a:gd name="T13" fmla="*/ 3 h 59"/>
                <a:gd name="T14" fmla="*/ 16 w 56"/>
                <a:gd name="T15" fmla="*/ 3 h 59"/>
                <a:gd name="T16" fmla="*/ 53 w 56"/>
                <a:gd name="T17" fmla="*/ 43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59">
                  <a:moveTo>
                    <a:pt x="53" y="43"/>
                  </a:moveTo>
                  <a:cubicBezTo>
                    <a:pt x="56" y="47"/>
                    <a:pt x="56" y="52"/>
                    <a:pt x="52" y="56"/>
                  </a:cubicBezTo>
                  <a:cubicBezTo>
                    <a:pt x="52" y="56"/>
                    <a:pt x="52" y="56"/>
                    <a:pt x="52" y="56"/>
                  </a:cubicBezTo>
                  <a:cubicBezTo>
                    <a:pt x="48" y="59"/>
                    <a:pt x="43" y="59"/>
                    <a:pt x="40" y="56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0" y="12"/>
                    <a:pt x="0" y="7"/>
                    <a:pt x="4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8" y="0"/>
                    <a:pt x="13" y="0"/>
                    <a:pt x="16" y="3"/>
                  </a:cubicBezTo>
                  <a:lnTo>
                    <a:pt x="53" y="4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4857" name="Freeform 32"/>
            <p:cNvSpPr>
              <a:spLocks noChangeArrowheads="1"/>
            </p:cNvSpPr>
            <p:nvPr/>
          </p:nvSpPr>
          <p:spPr bwMode="auto">
            <a:xfrm>
              <a:off x="8320088" y="5281613"/>
              <a:ext cx="214313" cy="220663"/>
            </a:xfrm>
            <a:custGeom>
              <a:avLst/>
              <a:gdLst>
                <a:gd name="T0" fmla="*/ 16 w 57"/>
                <a:gd name="T1" fmla="*/ 56 h 59"/>
                <a:gd name="T2" fmla="*/ 4 w 57"/>
                <a:gd name="T3" fmla="*/ 55 h 59"/>
                <a:gd name="T4" fmla="*/ 4 w 57"/>
                <a:gd name="T5" fmla="*/ 55 h 59"/>
                <a:gd name="T6" fmla="*/ 3 w 57"/>
                <a:gd name="T7" fmla="*/ 43 h 59"/>
                <a:gd name="T8" fmla="*/ 40 w 57"/>
                <a:gd name="T9" fmla="*/ 3 h 59"/>
                <a:gd name="T10" fmla="*/ 52 w 57"/>
                <a:gd name="T11" fmla="*/ 4 h 59"/>
                <a:gd name="T12" fmla="*/ 52 w 57"/>
                <a:gd name="T13" fmla="*/ 4 h 59"/>
                <a:gd name="T14" fmla="*/ 54 w 57"/>
                <a:gd name="T15" fmla="*/ 16 h 59"/>
                <a:gd name="T16" fmla="*/ 16 w 57"/>
                <a:gd name="T17" fmla="*/ 56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7" h="59">
                  <a:moveTo>
                    <a:pt x="16" y="56"/>
                  </a:moveTo>
                  <a:cubicBezTo>
                    <a:pt x="13" y="59"/>
                    <a:pt x="7" y="59"/>
                    <a:pt x="4" y="55"/>
                  </a:cubicBezTo>
                  <a:cubicBezTo>
                    <a:pt x="4" y="55"/>
                    <a:pt x="4" y="55"/>
                    <a:pt x="4" y="55"/>
                  </a:cubicBezTo>
                  <a:cubicBezTo>
                    <a:pt x="0" y="52"/>
                    <a:pt x="0" y="46"/>
                    <a:pt x="3" y="43"/>
                  </a:cubicBezTo>
                  <a:cubicBezTo>
                    <a:pt x="40" y="3"/>
                    <a:pt x="40" y="3"/>
                    <a:pt x="40" y="3"/>
                  </a:cubicBezTo>
                  <a:cubicBezTo>
                    <a:pt x="43" y="0"/>
                    <a:pt x="49" y="0"/>
                    <a:pt x="52" y="4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6" y="7"/>
                    <a:pt x="57" y="12"/>
                    <a:pt x="54" y="16"/>
                  </a:cubicBezTo>
                  <a:lnTo>
                    <a:pt x="16" y="5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</p:grpSp>
      <p:grpSp>
        <p:nvGrpSpPr>
          <p:cNvPr id="34858" name="组合 35"/>
          <p:cNvGrpSpPr>
            <a:grpSpLocks/>
          </p:cNvGrpSpPr>
          <p:nvPr/>
        </p:nvGrpSpPr>
        <p:grpSpPr bwMode="auto">
          <a:xfrm>
            <a:off x="9036050" y="3130550"/>
            <a:ext cx="996950" cy="444500"/>
            <a:chOff x="2551176" y="3438144"/>
            <a:chExt cx="996696" cy="443820"/>
          </a:xfrm>
        </p:grpSpPr>
        <p:cxnSp>
          <p:nvCxnSpPr>
            <p:cNvPr id="37" name="直接连接符 36"/>
            <p:cNvCxnSpPr/>
            <p:nvPr/>
          </p:nvCxnSpPr>
          <p:spPr>
            <a:xfrm>
              <a:off x="2551176" y="3438144"/>
              <a:ext cx="996696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860" name="文本框 37"/>
            <p:cNvSpPr txBox="1">
              <a:spLocks noChangeArrowheads="1"/>
            </p:cNvSpPr>
            <p:nvPr/>
          </p:nvSpPr>
          <p:spPr bwMode="auto">
            <a:xfrm>
              <a:off x="2755902" y="3512632"/>
              <a:ext cx="694945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b="1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标题</a:t>
              </a:r>
            </a:p>
          </p:txBody>
        </p:sp>
      </p:grpSp>
      <p:cxnSp>
        <p:nvCxnSpPr>
          <p:cNvPr id="51" name="直接连接符 50"/>
          <p:cNvCxnSpPr/>
          <p:nvPr/>
        </p:nvCxnSpPr>
        <p:spPr>
          <a:xfrm>
            <a:off x="1962150" y="4418013"/>
            <a:ext cx="8334375" cy="0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862" name="文本框 51"/>
          <p:cNvSpPr txBox="1">
            <a:spLocks noChangeArrowheads="1"/>
          </p:cNvSpPr>
          <p:nvPr/>
        </p:nvSpPr>
        <p:spPr bwMode="auto">
          <a:xfrm>
            <a:off x="1928813" y="4641850"/>
            <a:ext cx="8515350" cy="107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16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我们素材致力于专业</a:t>
            </a:r>
            <a:r>
              <a:rPr lang="en-US" altLang="zh-CN" sz="16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模板的发布，课件及汇报</a:t>
            </a:r>
            <a:r>
              <a:rPr lang="en-US" altLang="zh-CN" sz="16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的美化，并为您提供专业的</a:t>
            </a:r>
            <a:r>
              <a:rPr lang="en-US" altLang="zh-CN" sz="16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个性定制服务。我们秉承“给您演示的光和热”的理念，为您分担职场压力</a:t>
            </a:r>
            <a:r>
              <a:rPr lang="en-US" altLang="zh-CN" sz="16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6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让您的每一次亮相都信心澎湃。专业的团队，完善的售后，热情的服务，科学严谨的逻辑，一丝不苟的工作态度，定能使您的发展如虎添翼！</a:t>
            </a:r>
            <a:endParaRPr lang="en-US" altLang="zh-CN" sz="160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5" name="图片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910" b="35510"/>
          <a:stretch>
            <a:fillRect/>
          </a:stretch>
        </p:blipFill>
        <p:spPr bwMode="auto">
          <a:xfrm>
            <a:off x="3743325" y="936625"/>
            <a:ext cx="8448675" cy="5921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椭圆 7"/>
          <p:cNvSpPr/>
          <p:nvPr/>
        </p:nvSpPr>
        <p:spPr>
          <a:xfrm>
            <a:off x="2249488" y="1639888"/>
            <a:ext cx="3570287" cy="3570287"/>
          </a:xfrm>
          <a:prstGeom prst="ellipse">
            <a:avLst/>
          </a:prstGeom>
          <a:solidFill>
            <a:srgbClr val="AE97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>
              <a:sym typeface="+mn-ea"/>
            </a:endParaRPr>
          </a:p>
        </p:txBody>
      </p:sp>
      <p:sp>
        <p:nvSpPr>
          <p:cNvPr id="36867" name="文本框 9"/>
          <p:cNvSpPr txBox="1">
            <a:spLocks noChangeArrowheads="1"/>
          </p:cNvSpPr>
          <p:nvPr/>
        </p:nvSpPr>
        <p:spPr bwMode="auto">
          <a:xfrm>
            <a:off x="3263900" y="3544888"/>
            <a:ext cx="210978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项目总结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868" name="文本框 10"/>
          <p:cNvSpPr txBox="1">
            <a:spLocks noChangeArrowheads="1"/>
          </p:cNvSpPr>
          <p:nvPr/>
        </p:nvSpPr>
        <p:spPr bwMode="auto">
          <a:xfrm>
            <a:off x="2868613" y="2836863"/>
            <a:ext cx="2676525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4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04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文本框 3"/>
          <p:cNvSpPr txBox="1">
            <a:spLocks noChangeArrowheads="1"/>
          </p:cNvSpPr>
          <p:nvPr/>
        </p:nvSpPr>
        <p:spPr bwMode="auto">
          <a:xfrm>
            <a:off x="322263" y="307975"/>
            <a:ext cx="2792412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b="1">
                <a:solidFill>
                  <a:srgbClr val="AE97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单击此处添加标题</a:t>
            </a:r>
          </a:p>
        </p:txBody>
      </p:sp>
      <p:grpSp>
        <p:nvGrpSpPr>
          <p:cNvPr id="37890" name="组合 4"/>
          <p:cNvGrpSpPr>
            <a:grpSpLocks/>
          </p:cNvGrpSpPr>
          <p:nvPr/>
        </p:nvGrpSpPr>
        <p:grpSpPr bwMode="auto">
          <a:xfrm>
            <a:off x="6470650" y="2159000"/>
            <a:ext cx="1149350" cy="84138"/>
            <a:chOff x="6710082" y="1986736"/>
            <a:chExt cx="1148240" cy="83099"/>
          </a:xfrm>
        </p:grpSpPr>
        <p:cxnSp>
          <p:nvCxnSpPr>
            <p:cNvPr id="11" name="直接连接符 10"/>
            <p:cNvCxnSpPr/>
            <p:nvPr/>
          </p:nvCxnSpPr>
          <p:spPr>
            <a:xfrm>
              <a:off x="6710082" y="2025934"/>
              <a:ext cx="108956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椭圆 11"/>
            <p:cNvSpPr/>
            <p:nvPr/>
          </p:nvSpPr>
          <p:spPr>
            <a:xfrm>
              <a:off x="7775852" y="1986736"/>
              <a:ext cx="82470" cy="83099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solidFill>
                  <a:prstClr val="white"/>
                </a:solidFill>
                <a:sym typeface="+mn-ea"/>
              </a:endParaRPr>
            </a:p>
          </p:txBody>
        </p:sp>
      </p:grpSp>
      <p:sp>
        <p:nvSpPr>
          <p:cNvPr id="6" name="矩形 5"/>
          <p:cNvSpPr/>
          <p:nvPr/>
        </p:nvSpPr>
        <p:spPr>
          <a:xfrm>
            <a:off x="7766050" y="1903413"/>
            <a:ext cx="2601913" cy="95408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我们素材致力于专业PPT模板的发布，课件及汇报PPT的美化，并为您提供专业的PPT个性定制服务。</a:t>
            </a:r>
          </a:p>
        </p:txBody>
      </p:sp>
      <p:sp>
        <p:nvSpPr>
          <p:cNvPr id="7" name="矩形 6"/>
          <p:cNvSpPr/>
          <p:nvPr/>
        </p:nvSpPr>
        <p:spPr>
          <a:xfrm>
            <a:off x="7748588" y="1501775"/>
            <a:ext cx="1220787" cy="401638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您的标题</a:t>
            </a:r>
          </a:p>
        </p:txBody>
      </p:sp>
      <p:sp>
        <p:nvSpPr>
          <p:cNvPr id="9" name="等腰三角形 8"/>
          <p:cNvSpPr/>
          <p:nvPr/>
        </p:nvSpPr>
        <p:spPr>
          <a:xfrm rot="16200000">
            <a:off x="5096669" y="1566069"/>
            <a:ext cx="1470025" cy="1268413"/>
          </a:xfrm>
          <a:prstGeom prst="triangle">
            <a:avLst/>
          </a:prstGeom>
          <a:solidFill>
            <a:srgbClr val="AE97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>
              <a:solidFill>
                <a:prstClr val="white"/>
              </a:solidFill>
              <a:sym typeface="+mn-ea"/>
            </a:endParaRPr>
          </a:p>
        </p:txBody>
      </p:sp>
      <p:sp>
        <p:nvSpPr>
          <p:cNvPr id="10" name="Freeform 174"/>
          <p:cNvSpPr>
            <a:spLocks noEditPoints="1"/>
          </p:cNvSpPr>
          <p:nvPr/>
        </p:nvSpPr>
        <p:spPr bwMode="auto">
          <a:xfrm>
            <a:off x="5837238" y="2020888"/>
            <a:ext cx="423862" cy="401637"/>
          </a:xfrm>
          <a:custGeom>
            <a:avLst/>
            <a:gdLst>
              <a:gd name="T0" fmla="*/ 89 w 93"/>
              <a:gd name="T1" fmla="*/ 0 h 88"/>
              <a:gd name="T2" fmla="*/ 93 w 93"/>
              <a:gd name="T3" fmla="*/ 5 h 88"/>
              <a:gd name="T4" fmla="*/ 93 w 93"/>
              <a:gd name="T5" fmla="*/ 74 h 88"/>
              <a:gd name="T6" fmla="*/ 81 w 93"/>
              <a:gd name="T7" fmla="*/ 74 h 88"/>
              <a:gd name="T8" fmla="*/ 82 w 93"/>
              <a:gd name="T9" fmla="*/ 65 h 88"/>
              <a:gd name="T10" fmla="*/ 84 w 93"/>
              <a:gd name="T11" fmla="*/ 10 h 88"/>
              <a:gd name="T12" fmla="*/ 10 w 93"/>
              <a:gd name="T13" fmla="*/ 65 h 88"/>
              <a:gd name="T14" fmla="*/ 48 w 93"/>
              <a:gd name="T15" fmla="*/ 72 h 88"/>
              <a:gd name="T16" fmla="*/ 5 w 93"/>
              <a:gd name="T17" fmla="*/ 74 h 88"/>
              <a:gd name="T18" fmla="*/ 0 w 93"/>
              <a:gd name="T19" fmla="*/ 69 h 88"/>
              <a:gd name="T20" fmla="*/ 0 w 93"/>
              <a:gd name="T21" fmla="*/ 0 h 88"/>
              <a:gd name="T22" fmla="*/ 64 w 93"/>
              <a:gd name="T23" fmla="*/ 51 h 88"/>
              <a:gd name="T24" fmla="*/ 55 w 93"/>
              <a:gd name="T25" fmla="*/ 71 h 88"/>
              <a:gd name="T26" fmla="*/ 57 w 93"/>
              <a:gd name="T27" fmla="*/ 82 h 88"/>
              <a:gd name="T28" fmla="*/ 64 w 93"/>
              <a:gd name="T29" fmla="*/ 78 h 88"/>
              <a:gd name="T30" fmla="*/ 72 w 93"/>
              <a:gd name="T31" fmla="*/ 84 h 88"/>
              <a:gd name="T32" fmla="*/ 74 w 93"/>
              <a:gd name="T33" fmla="*/ 71 h 88"/>
              <a:gd name="T34" fmla="*/ 64 w 93"/>
              <a:gd name="T35" fmla="*/ 51 h 88"/>
              <a:gd name="T36" fmla="*/ 64 w 93"/>
              <a:gd name="T37" fmla="*/ 69 h 88"/>
              <a:gd name="T38" fmla="*/ 64 w 93"/>
              <a:gd name="T39" fmla="*/ 72 h 88"/>
              <a:gd name="T40" fmla="*/ 62 w 93"/>
              <a:gd name="T41" fmla="*/ 55 h 88"/>
              <a:gd name="T42" fmla="*/ 71 w 93"/>
              <a:gd name="T43" fmla="*/ 64 h 88"/>
              <a:gd name="T44" fmla="*/ 62 w 93"/>
              <a:gd name="T45" fmla="*/ 55 h 88"/>
              <a:gd name="T46" fmla="*/ 18 w 93"/>
              <a:gd name="T47" fmla="*/ 46 h 88"/>
              <a:gd name="T48" fmla="*/ 77 w 93"/>
              <a:gd name="T49" fmla="*/ 41 h 88"/>
              <a:gd name="T50" fmla="*/ 47 w 93"/>
              <a:gd name="T51" fmla="*/ 29 h 88"/>
              <a:gd name="T52" fmla="*/ 77 w 93"/>
              <a:gd name="T53" fmla="*/ 34 h 88"/>
              <a:gd name="T54" fmla="*/ 47 w 93"/>
              <a:gd name="T55" fmla="*/ 29 h 88"/>
              <a:gd name="T56" fmla="*/ 47 w 93"/>
              <a:gd name="T57" fmla="*/ 22 h 88"/>
              <a:gd name="T58" fmla="*/ 77 w 93"/>
              <a:gd name="T59" fmla="*/ 17 h 88"/>
              <a:gd name="T60" fmla="*/ 18 w 93"/>
              <a:gd name="T61" fmla="*/ 17 h 88"/>
              <a:gd name="T62" fmla="*/ 40 w 93"/>
              <a:gd name="T63" fmla="*/ 35 h 88"/>
              <a:gd name="T64" fmla="*/ 18 w 93"/>
              <a:gd name="T65" fmla="*/ 17 h 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93" h="88">
                <a:moveTo>
                  <a:pt x="5" y="0"/>
                </a:moveTo>
                <a:cubicBezTo>
                  <a:pt x="89" y="0"/>
                  <a:pt x="89" y="0"/>
                  <a:pt x="89" y="0"/>
                </a:cubicBezTo>
                <a:cubicBezTo>
                  <a:pt x="93" y="0"/>
                  <a:pt x="93" y="0"/>
                  <a:pt x="93" y="0"/>
                </a:cubicBezTo>
                <a:cubicBezTo>
                  <a:pt x="93" y="5"/>
                  <a:pt x="93" y="5"/>
                  <a:pt x="93" y="5"/>
                </a:cubicBezTo>
                <a:cubicBezTo>
                  <a:pt x="93" y="69"/>
                  <a:pt x="93" y="69"/>
                  <a:pt x="93" y="69"/>
                </a:cubicBezTo>
                <a:cubicBezTo>
                  <a:pt x="93" y="74"/>
                  <a:pt x="93" y="74"/>
                  <a:pt x="93" y="74"/>
                </a:cubicBezTo>
                <a:cubicBezTo>
                  <a:pt x="89" y="74"/>
                  <a:pt x="89" y="74"/>
                  <a:pt x="89" y="74"/>
                </a:cubicBezTo>
                <a:cubicBezTo>
                  <a:pt x="81" y="74"/>
                  <a:pt x="81" y="74"/>
                  <a:pt x="81" y="74"/>
                </a:cubicBezTo>
                <a:cubicBezTo>
                  <a:pt x="80" y="72"/>
                  <a:pt x="80" y="72"/>
                  <a:pt x="80" y="72"/>
                </a:cubicBezTo>
                <a:cubicBezTo>
                  <a:pt x="81" y="69"/>
                  <a:pt x="82" y="67"/>
                  <a:pt x="82" y="65"/>
                </a:cubicBezTo>
                <a:cubicBezTo>
                  <a:pt x="84" y="65"/>
                  <a:pt x="84" y="65"/>
                  <a:pt x="84" y="65"/>
                </a:cubicBezTo>
                <a:cubicBezTo>
                  <a:pt x="84" y="10"/>
                  <a:pt x="84" y="10"/>
                  <a:pt x="84" y="10"/>
                </a:cubicBezTo>
                <a:cubicBezTo>
                  <a:pt x="10" y="10"/>
                  <a:pt x="10" y="10"/>
                  <a:pt x="10" y="10"/>
                </a:cubicBezTo>
                <a:cubicBezTo>
                  <a:pt x="10" y="65"/>
                  <a:pt x="10" y="65"/>
                  <a:pt x="10" y="65"/>
                </a:cubicBezTo>
                <a:cubicBezTo>
                  <a:pt x="46" y="65"/>
                  <a:pt x="46" y="65"/>
                  <a:pt x="46" y="65"/>
                </a:cubicBezTo>
                <a:cubicBezTo>
                  <a:pt x="46" y="67"/>
                  <a:pt x="47" y="69"/>
                  <a:pt x="48" y="72"/>
                </a:cubicBezTo>
                <a:cubicBezTo>
                  <a:pt x="47" y="74"/>
                  <a:pt x="47" y="74"/>
                  <a:pt x="47" y="74"/>
                </a:cubicBezTo>
                <a:cubicBezTo>
                  <a:pt x="5" y="74"/>
                  <a:pt x="5" y="74"/>
                  <a:pt x="5" y="74"/>
                </a:cubicBezTo>
                <a:cubicBezTo>
                  <a:pt x="0" y="74"/>
                  <a:pt x="0" y="74"/>
                  <a:pt x="0" y="74"/>
                </a:cubicBezTo>
                <a:cubicBezTo>
                  <a:pt x="0" y="69"/>
                  <a:pt x="0" y="69"/>
                  <a:pt x="0" y="69"/>
                </a:cubicBezTo>
                <a:cubicBezTo>
                  <a:pt x="0" y="5"/>
                  <a:pt x="0" y="5"/>
                  <a:pt x="0" y="5"/>
                </a:cubicBezTo>
                <a:cubicBezTo>
                  <a:pt x="0" y="0"/>
                  <a:pt x="0" y="0"/>
                  <a:pt x="0" y="0"/>
                </a:cubicBezTo>
                <a:cubicBezTo>
                  <a:pt x="5" y="0"/>
                  <a:pt x="5" y="0"/>
                  <a:pt x="5" y="0"/>
                </a:cubicBezTo>
                <a:close/>
                <a:moveTo>
                  <a:pt x="64" y="51"/>
                </a:moveTo>
                <a:cubicBezTo>
                  <a:pt x="57" y="51"/>
                  <a:pt x="52" y="56"/>
                  <a:pt x="52" y="63"/>
                </a:cubicBezTo>
                <a:cubicBezTo>
                  <a:pt x="52" y="66"/>
                  <a:pt x="53" y="69"/>
                  <a:pt x="55" y="71"/>
                </a:cubicBezTo>
                <a:cubicBezTo>
                  <a:pt x="50" y="82"/>
                  <a:pt x="50" y="82"/>
                  <a:pt x="50" y="82"/>
                </a:cubicBezTo>
                <a:cubicBezTo>
                  <a:pt x="57" y="82"/>
                  <a:pt x="57" y="82"/>
                  <a:pt x="57" y="82"/>
                </a:cubicBezTo>
                <a:cubicBezTo>
                  <a:pt x="61" y="86"/>
                  <a:pt x="61" y="86"/>
                  <a:pt x="61" y="86"/>
                </a:cubicBezTo>
                <a:cubicBezTo>
                  <a:pt x="64" y="78"/>
                  <a:pt x="64" y="78"/>
                  <a:pt x="64" y="78"/>
                </a:cubicBezTo>
                <a:cubicBezTo>
                  <a:pt x="68" y="88"/>
                  <a:pt x="68" y="88"/>
                  <a:pt x="68" y="88"/>
                </a:cubicBezTo>
                <a:cubicBezTo>
                  <a:pt x="72" y="84"/>
                  <a:pt x="72" y="84"/>
                  <a:pt x="72" y="84"/>
                </a:cubicBezTo>
                <a:cubicBezTo>
                  <a:pt x="78" y="84"/>
                  <a:pt x="78" y="84"/>
                  <a:pt x="78" y="84"/>
                </a:cubicBezTo>
                <a:cubicBezTo>
                  <a:pt x="74" y="71"/>
                  <a:pt x="74" y="71"/>
                  <a:pt x="74" y="71"/>
                </a:cubicBezTo>
                <a:cubicBezTo>
                  <a:pt x="75" y="69"/>
                  <a:pt x="76" y="66"/>
                  <a:pt x="76" y="63"/>
                </a:cubicBezTo>
                <a:cubicBezTo>
                  <a:pt x="76" y="56"/>
                  <a:pt x="71" y="51"/>
                  <a:pt x="64" y="51"/>
                </a:cubicBezTo>
                <a:close/>
                <a:moveTo>
                  <a:pt x="71" y="67"/>
                </a:moveTo>
                <a:cubicBezTo>
                  <a:pt x="69" y="68"/>
                  <a:pt x="67" y="69"/>
                  <a:pt x="64" y="69"/>
                </a:cubicBezTo>
                <a:cubicBezTo>
                  <a:pt x="62" y="69"/>
                  <a:pt x="59" y="68"/>
                  <a:pt x="57" y="67"/>
                </a:cubicBezTo>
                <a:cubicBezTo>
                  <a:pt x="58" y="69"/>
                  <a:pt x="61" y="72"/>
                  <a:pt x="64" y="72"/>
                </a:cubicBezTo>
                <a:cubicBezTo>
                  <a:pt x="67" y="72"/>
                  <a:pt x="70" y="70"/>
                  <a:pt x="71" y="67"/>
                </a:cubicBezTo>
                <a:close/>
                <a:moveTo>
                  <a:pt x="62" y="55"/>
                </a:moveTo>
                <a:cubicBezTo>
                  <a:pt x="64" y="55"/>
                  <a:pt x="66" y="56"/>
                  <a:pt x="68" y="58"/>
                </a:cubicBezTo>
                <a:cubicBezTo>
                  <a:pt x="70" y="60"/>
                  <a:pt x="71" y="62"/>
                  <a:pt x="71" y="64"/>
                </a:cubicBezTo>
                <a:cubicBezTo>
                  <a:pt x="73" y="62"/>
                  <a:pt x="72" y="58"/>
                  <a:pt x="70" y="56"/>
                </a:cubicBezTo>
                <a:cubicBezTo>
                  <a:pt x="68" y="54"/>
                  <a:pt x="65" y="54"/>
                  <a:pt x="62" y="55"/>
                </a:cubicBezTo>
                <a:close/>
                <a:moveTo>
                  <a:pt x="18" y="41"/>
                </a:moveTo>
                <a:cubicBezTo>
                  <a:pt x="18" y="46"/>
                  <a:pt x="18" y="46"/>
                  <a:pt x="18" y="46"/>
                </a:cubicBezTo>
                <a:cubicBezTo>
                  <a:pt x="77" y="46"/>
                  <a:pt x="77" y="46"/>
                  <a:pt x="77" y="46"/>
                </a:cubicBezTo>
                <a:cubicBezTo>
                  <a:pt x="77" y="41"/>
                  <a:pt x="77" y="41"/>
                  <a:pt x="77" y="41"/>
                </a:cubicBezTo>
                <a:cubicBezTo>
                  <a:pt x="18" y="41"/>
                  <a:pt x="18" y="41"/>
                  <a:pt x="18" y="41"/>
                </a:cubicBezTo>
                <a:close/>
                <a:moveTo>
                  <a:pt x="47" y="29"/>
                </a:moveTo>
                <a:cubicBezTo>
                  <a:pt x="47" y="34"/>
                  <a:pt x="47" y="34"/>
                  <a:pt x="47" y="34"/>
                </a:cubicBezTo>
                <a:cubicBezTo>
                  <a:pt x="77" y="34"/>
                  <a:pt x="77" y="34"/>
                  <a:pt x="77" y="34"/>
                </a:cubicBezTo>
                <a:cubicBezTo>
                  <a:pt x="77" y="29"/>
                  <a:pt x="77" y="29"/>
                  <a:pt x="77" y="29"/>
                </a:cubicBezTo>
                <a:cubicBezTo>
                  <a:pt x="47" y="29"/>
                  <a:pt x="47" y="29"/>
                  <a:pt x="47" y="29"/>
                </a:cubicBezTo>
                <a:close/>
                <a:moveTo>
                  <a:pt x="47" y="17"/>
                </a:moveTo>
                <a:cubicBezTo>
                  <a:pt x="47" y="22"/>
                  <a:pt x="47" y="22"/>
                  <a:pt x="47" y="22"/>
                </a:cubicBezTo>
                <a:cubicBezTo>
                  <a:pt x="77" y="22"/>
                  <a:pt x="77" y="22"/>
                  <a:pt x="77" y="22"/>
                </a:cubicBezTo>
                <a:cubicBezTo>
                  <a:pt x="77" y="17"/>
                  <a:pt x="77" y="17"/>
                  <a:pt x="77" y="17"/>
                </a:cubicBezTo>
                <a:cubicBezTo>
                  <a:pt x="47" y="17"/>
                  <a:pt x="47" y="17"/>
                  <a:pt x="47" y="17"/>
                </a:cubicBezTo>
                <a:close/>
                <a:moveTo>
                  <a:pt x="18" y="17"/>
                </a:moveTo>
                <a:cubicBezTo>
                  <a:pt x="18" y="35"/>
                  <a:pt x="18" y="35"/>
                  <a:pt x="18" y="35"/>
                </a:cubicBezTo>
                <a:cubicBezTo>
                  <a:pt x="40" y="35"/>
                  <a:pt x="40" y="35"/>
                  <a:pt x="40" y="35"/>
                </a:cubicBezTo>
                <a:cubicBezTo>
                  <a:pt x="40" y="17"/>
                  <a:pt x="40" y="17"/>
                  <a:pt x="40" y="17"/>
                </a:cubicBezTo>
                <a:lnTo>
                  <a:pt x="18" y="1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lIns="80296" tIns="40148" rIns="80296" bIns="40148"/>
          <a:lstStyle/>
          <a:p>
            <a:pPr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 sz="1580">
              <a:solidFill>
                <a:prstClr val="black"/>
              </a:solidFill>
              <a:latin typeface="+mn-lt"/>
              <a:ea typeface="+mn-ea"/>
              <a:sym typeface="+mn-ea"/>
            </a:endParaRPr>
          </a:p>
        </p:txBody>
      </p:sp>
      <p:grpSp>
        <p:nvGrpSpPr>
          <p:cNvPr id="37897" name="组合 13"/>
          <p:cNvGrpSpPr>
            <a:grpSpLocks/>
          </p:cNvGrpSpPr>
          <p:nvPr/>
        </p:nvGrpSpPr>
        <p:grpSpPr bwMode="auto">
          <a:xfrm flipH="1">
            <a:off x="4043363" y="3057525"/>
            <a:ext cx="1147762" cy="84138"/>
            <a:chOff x="6710082" y="1986736"/>
            <a:chExt cx="1148240" cy="83099"/>
          </a:xfrm>
        </p:grpSpPr>
        <p:cxnSp>
          <p:nvCxnSpPr>
            <p:cNvPr id="21" name="直接连接符 20"/>
            <p:cNvCxnSpPr/>
            <p:nvPr/>
          </p:nvCxnSpPr>
          <p:spPr>
            <a:xfrm>
              <a:off x="6710082" y="2025934"/>
              <a:ext cx="1089479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椭圆 21"/>
            <p:cNvSpPr/>
            <p:nvPr/>
          </p:nvSpPr>
          <p:spPr>
            <a:xfrm>
              <a:off x="7775738" y="1986736"/>
              <a:ext cx="82584" cy="83099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solidFill>
                  <a:prstClr val="white"/>
                </a:solidFill>
                <a:sym typeface="+mn-ea"/>
              </a:endParaRPr>
            </a:p>
          </p:txBody>
        </p:sp>
      </p:grpSp>
      <p:grpSp>
        <p:nvGrpSpPr>
          <p:cNvPr id="37900" name="组合 14"/>
          <p:cNvGrpSpPr>
            <a:grpSpLocks/>
          </p:cNvGrpSpPr>
          <p:nvPr/>
        </p:nvGrpSpPr>
        <p:grpSpPr bwMode="auto">
          <a:xfrm>
            <a:off x="1368425" y="2335213"/>
            <a:ext cx="2617788" cy="1354137"/>
            <a:chOff x="1114243" y="2067550"/>
            <a:chExt cx="2616712" cy="1354625"/>
          </a:xfrm>
        </p:grpSpPr>
        <p:sp>
          <p:nvSpPr>
            <p:cNvPr id="19" name="矩形 18"/>
            <p:cNvSpPr/>
            <p:nvPr/>
          </p:nvSpPr>
          <p:spPr>
            <a:xfrm>
              <a:off x="1114243" y="2467744"/>
              <a:ext cx="2602430" cy="954431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r"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我们素材致力于专业PPT模板的发布，课件及汇报PPT的美化，并为您提供专业的PPT个性定制服务</a:t>
              </a:r>
            </a:p>
          </p:txBody>
        </p:sp>
        <p:sp>
          <p:nvSpPr>
            <p:cNvPr id="20" name="矩形 19"/>
            <p:cNvSpPr/>
            <p:nvPr/>
          </p:nvSpPr>
          <p:spPr>
            <a:xfrm>
              <a:off x="2509082" y="2067550"/>
              <a:ext cx="1221873" cy="400194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r>
                <a:rPr lang="zh-CN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您的标题</a:t>
              </a:r>
            </a:p>
          </p:txBody>
        </p:sp>
      </p:grpSp>
      <p:sp>
        <p:nvSpPr>
          <p:cNvPr id="17" name="等腰三角形 16"/>
          <p:cNvSpPr/>
          <p:nvPr/>
        </p:nvSpPr>
        <p:spPr>
          <a:xfrm rot="5400000">
            <a:off x="5090319" y="2480469"/>
            <a:ext cx="1470025" cy="1268413"/>
          </a:xfrm>
          <a:prstGeom prst="triangle">
            <a:avLst/>
          </a:prstGeom>
          <a:solidFill>
            <a:srgbClr val="AE97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>
              <a:solidFill>
                <a:prstClr val="white"/>
              </a:solidFill>
              <a:sym typeface="+mn-ea"/>
            </a:endParaRPr>
          </a:p>
        </p:txBody>
      </p:sp>
      <p:sp>
        <p:nvSpPr>
          <p:cNvPr id="18" name="Freeform 146"/>
          <p:cNvSpPr>
            <a:spLocks noEditPoints="1"/>
          </p:cNvSpPr>
          <p:nvPr/>
        </p:nvSpPr>
        <p:spPr bwMode="auto">
          <a:xfrm>
            <a:off x="5405438" y="2867025"/>
            <a:ext cx="365125" cy="446088"/>
          </a:xfrm>
          <a:custGeom>
            <a:avLst/>
            <a:gdLst>
              <a:gd name="T0" fmla="*/ 36 w 79"/>
              <a:gd name="T1" fmla="*/ 27 h 97"/>
              <a:gd name="T2" fmla="*/ 40 w 79"/>
              <a:gd name="T3" fmla="*/ 1 h 97"/>
              <a:gd name="T4" fmla="*/ 46 w 79"/>
              <a:gd name="T5" fmla="*/ 5 h 97"/>
              <a:gd name="T6" fmla="*/ 41 w 79"/>
              <a:gd name="T7" fmla="*/ 27 h 97"/>
              <a:gd name="T8" fmla="*/ 39 w 79"/>
              <a:gd name="T9" fmla="*/ 27 h 97"/>
              <a:gd name="T10" fmla="*/ 36 w 79"/>
              <a:gd name="T11" fmla="*/ 27 h 97"/>
              <a:gd name="T12" fmla="*/ 38 w 79"/>
              <a:gd name="T13" fmla="*/ 67 h 97"/>
              <a:gd name="T14" fmla="*/ 34 w 79"/>
              <a:gd name="T15" fmla="*/ 58 h 97"/>
              <a:gd name="T16" fmla="*/ 29 w 79"/>
              <a:gd name="T17" fmla="*/ 64 h 97"/>
              <a:gd name="T18" fmla="*/ 38 w 79"/>
              <a:gd name="T19" fmla="*/ 67 h 97"/>
              <a:gd name="T20" fmla="*/ 41 w 79"/>
              <a:gd name="T21" fmla="*/ 67 h 97"/>
              <a:gd name="T22" fmla="*/ 46 w 79"/>
              <a:gd name="T23" fmla="*/ 58 h 97"/>
              <a:gd name="T24" fmla="*/ 50 w 79"/>
              <a:gd name="T25" fmla="*/ 64 h 97"/>
              <a:gd name="T26" fmla="*/ 41 w 79"/>
              <a:gd name="T27" fmla="*/ 67 h 97"/>
              <a:gd name="T28" fmla="*/ 40 w 79"/>
              <a:gd name="T29" fmla="*/ 94 h 97"/>
              <a:gd name="T30" fmla="*/ 25 w 79"/>
              <a:gd name="T31" fmla="*/ 96 h 97"/>
              <a:gd name="T32" fmla="*/ 16 w 79"/>
              <a:gd name="T33" fmla="*/ 89 h 97"/>
              <a:gd name="T34" fmla="*/ 10 w 79"/>
              <a:gd name="T35" fmla="*/ 81 h 97"/>
              <a:gd name="T36" fmla="*/ 5 w 79"/>
              <a:gd name="T37" fmla="*/ 72 h 97"/>
              <a:gd name="T38" fmla="*/ 0 w 79"/>
              <a:gd name="T39" fmla="*/ 55 h 97"/>
              <a:gd name="T40" fmla="*/ 7 w 79"/>
              <a:gd name="T41" fmla="*/ 37 h 97"/>
              <a:gd name="T42" fmla="*/ 22 w 79"/>
              <a:gd name="T43" fmla="*/ 30 h 97"/>
              <a:gd name="T44" fmla="*/ 40 w 79"/>
              <a:gd name="T45" fmla="*/ 31 h 97"/>
              <a:gd name="T46" fmla="*/ 57 w 79"/>
              <a:gd name="T47" fmla="*/ 30 h 97"/>
              <a:gd name="T48" fmla="*/ 72 w 79"/>
              <a:gd name="T49" fmla="*/ 37 h 97"/>
              <a:gd name="T50" fmla="*/ 79 w 79"/>
              <a:gd name="T51" fmla="*/ 55 h 97"/>
              <a:gd name="T52" fmla="*/ 74 w 79"/>
              <a:gd name="T53" fmla="*/ 72 h 97"/>
              <a:gd name="T54" fmla="*/ 69 w 79"/>
              <a:gd name="T55" fmla="*/ 81 h 97"/>
              <a:gd name="T56" fmla="*/ 63 w 79"/>
              <a:gd name="T57" fmla="*/ 89 h 97"/>
              <a:gd name="T58" fmla="*/ 54 w 79"/>
              <a:gd name="T59" fmla="*/ 96 h 97"/>
              <a:gd name="T60" fmla="*/ 40 w 79"/>
              <a:gd name="T61" fmla="*/ 94 h 97"/>
              <a:gd name="T62" fmla="*/ 29 w 79"/>
              <a:gd name="T63" fmla="*/ 86 h 97"/>
              <a:gd name="T64" fmla="*/ 24 w 79"/>
              <a:gd name="T65" fmla="*/ 82 h 97"/>
              <a:gd name="T66" fmla="*/ 19 w 79"/>
              <a:gd name="T67" fmla="*/ 75 h 97"/>
              <a:gd name="T68" fmla="*/ 15 w 79"/>
              <a:gd name="T69" fmla="*/ 68 h 97"/>
              <a:gd name="T70" fmla="*/ 11 w 79"/>
              <a:gd name="T71" fmla="*/ 56 h 97"/>
              <a:gd name="T72" fmla="*/ 16 w 79"/>
              <a:gd name="T73" fmla="*/ 45 h 97"/>
              <a:gd name="T74" fmla="*/ 25 w 79"/>
              <a:gd name="T75" fmla="*/ 40 h 97"/>
              <a:gd name="T76" fmla="*/ 39 w 79"/>
              <a:gd name="T77" fmla="*/ 41 h 97"/>
              <a:gd name="T78" fmla="*/ 40 w 79"/>
              <a:gd name="T79" fmla="*/ 41 h 97"/>
              <a:gd name="T80" fmla="*/ 40 w 79"/>
              <a:gd name="T81" fmla="*/ 41 h 97"/>
              <a:gd name="T82" fmla="*/ 54 w 79"/>
              <a:gd name="T83" fmla="*/ 40 h 97"/>
              <a:gd name="T84" fmla="*/ 63 w 79"/>
              <a:gd name="T85" fmla="*/ 45 h 97"/>
              <a:gd name="T86" fmla="*/ 68 w 79"/>
              <a:gd name="T87" fmla="*/ 56 h 97"/>
              <a:gd name="T88" fmla="*/ 64 w 79"/>
              <a:gd name="T89" fmla="*/ 68 h 97"/>
              <a:gd name="T90" fmla="*/ 60 w 79"/>
              <a:gd name="T91" fmla="*/ 75 h 97"/>
              <a:gd name="T92" fmla="*/ 55 w 79"/>
              <a:gd name="T93" fmla="*/ 82 h 97"/>
              <a:gd name="T94" fmla="*/ 50 w 79"/>
              <a:gd name="T95" fmla="*/ 86 h 97"/>
              <a:gd name="T96" fmla="*/ 41 w 79"/>
              <a:gd name="T97" fmla="*/ 83 h 97"/>
              <a:gd name="T98" fmla="*/ 40 w 79"/>
              <a:gd name="T99" fmla="*/ 83 h 97"/>
              <a:gd name="T100" fmla="*/ 38 w 79"/>
              <a:gd name="T101" fmla="*/ 83 h 97"/>
              <a:gd name="T102" fmla="*/ 29 w 79"/>
              <a:gd name="T103" fmla="*/ 86 h 97"/>
              <a:gd name="T104" fmla="*/ 43 w 79"/>
              <a:gd name="T105" fmla="*/ 15 h 97"/>
              <a:gd name="T106" fmla="*/ 45 w 79"/>
              <a:gd name="T107" fmla="*/ 13 h 97"/>
              <a:gd name="T108" fmla="*/ 65 w 79"/>
              <a:gd name="T109" fmla="*/ 10 h 97"/>
              <a:gd name="T110" fmla="*/ 44 w 79"/>
              <a:gd name="T111" fmla="*/ 20 h 97"/>
              <a:gd name="T112" fmla="*/ 59 w 79"/>
              <a:gd name="T113" fmla="*/ 23 h 97"/>
              <a:gd name="T114" fmla="*/ 78 w 79"/>
              <a:gd name="T115" fmla="*/ 11 h 97"/>
              <a:gd name="T116" fmla="*/ 54 w 79"/>
              <a:gd name="T117" fmla="*/ 3 h 97"/>
              <a:gd name="T118" fmla="*/ 43 w 79"/>
              <a:gd name="T119" fmla="*/ 15 h 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79" h="97">
                <a:moveTo>
                  <a:pt x="36" y="27"/>
                </a:moveTo>
                <a:cubicBezTo>
                  <a:pt x="33" y="18"/>
                  <a:pt x="30" y="8"/>
                  <a:pt x="40" y="1"/>
                </a:cubicBezTo>
                <a:cubicBezTo>
                  <a:pt x="46" y="5"/>
                  <a:pt x="46" y="5"/>
                  <a:pt x="46" y="5"/>
                </a:cubicBezTo>
                <a:cubicBezTo>
                  <a:pt x="38" y="11"/>
                  <a:pt x="39" y="20"/>
                  <a:pt x="41" y="27"/>
                </a:cubicBezTo>
                <a:cubicBezTo>
                  <a:pt x="40" y="27"/>
                  <a:pt x="40" y="27"/>
                  <a:pt x="39" y="27"/>
                </a:cubicBezTo>
                <a:cubicBezTo>
                  <a:pt x="38" y="27"/>
                  <a:pt x="37" y="27"/>
                  <a:pt x="36" y="27"/>
                </a:cubicBezTo>
                <a:close/>
                <a:moveTo>
                  <a:pt x="38" y="67"/>
                </a:moveTo>
                <a:cubicBezTo>
                  <a:pt x="38" y="67"/>
                  <a:pt x="38" y="59"/>
                  <a:pt x="34" y="58"/>
                </a:cubicBezTo>
                <a:cubicBezTo>
                  <a:pt x="30" y="58"/>
                  <a:pt x="28" y="62"/>
                  <a:pt x="29" y="64"/>
                </a:cubicBezTo>
                <a:cubicBezTo>
                  <a:pt x="30" y="66"/>
                  <a:pt x="38" y="67"/>
                  <a:pt x="38" y="67"/>
                </a:cubicBezTo>
                <a:close/>
                <a:moveTo>
                  <a:pt x="41" y="67"/>
                </a:moveTo>
                <a:cubicBezTo>
                  <a:pt x="41" y="67"/>
                  <a:pt x="42" y="59"/>
                  <a:pt x="46" y="58"/>
                </a:cubicBezTo>
                <a:cubicBezTo>
                  <a:pt x="50" y="58"/>
                  <a:pt x="52" y="62"/>
                  <a:pt x="50" y="64"/>
                </a:cubicBezTo>
                <a:cubicBezTo>
                  <a:pt x="49" y="66"/>
                  <a:pt x="41" y="67"/>
                  <a:pt x="41" y="67"/>
                </a:cubicBezTo>
                <a:close/>
                <a:moveTo>
                  <a:pt x="40" y="94"/>
                </a:moveTo>
                <a:cubicBezTo>
                  <a:pt x="33" y="97"/>
                  <a:pt x="29" y="97"/>
                  <a:pt x="25" y="96"/>
                </a:cubicBezTo>
                <a:cubicBezTo>
                  <a:pt x="21" y="95"/>
                  <a:pt x="19" y="93"/>
                  <a:pt x="16" y="89"/>
                </a:cubicBezTo>
                <a:cubicBezTo>
                  <a:pt x="14" y="86"/>
                  <a:pt x="12" y="83"/>
                  <a:pt x="10" y="81"/>
                </a:cubicBezTo>
                <a:cubicBezTo>
                  <a:pt x="8" y="78"/>
                  <a:pt x="7" y="75"/>
                  <a:pt x="5" y="72"/>
                </a:cubicBezTo>
                <a:cubicBezTo>
                  <a:pt x="3" y="67"/>
                  <a:pt x="0" y="61"/>
                  <a:pt x="0" y="55"/>
                </a:cubicBezTo>
                <a:cubicBezTo>
                  <a:pt x="0" y="48"/>
                  <a:pt x="1" y="42"/>
                  <a:pt x="7" y="37"/>
                </a:cubicBezTo>
                <a:cubicBezTo>
                  <a:pt x="11" y="33"/>
                  <a:pt x="16" y="31"/>
                  <a:pt x="22" y="30"/>
                </a:cubicBezTo>
                <a:cubicBezTo>
                  <a:pt x="27" y="29"/>
                  <a:pt x="33" y="29"/>
                  <a:pt x="40" y="31"/>
                </a:cubicBezTo>
                <a:cubicBezTo>
                  <a:pt x="46" y="29"/>
                  <a:pt x="52" y="29"/>
                  <a:pt x="57" y="30"/>
                </a:cubicBezTo>
                <a:cubicBezTo>
                  <a:pt x="63" y="31"/>
                  <a:pt x="68" y="33"/>
                  <a:pt x="72" y="37"/>
                </a:cubicBezTo>
                <a:cubicBezTo>
                  <a:pt x="78" y="42"/>
                  <a:pt x="79" y="48"/>
                  <a:pt x="79" y="55"/>
                </a:cubicBezTo>
                <a:cubicBezTo>
                  <a:pt x="79" y="61"/>
                  <a:pt x="76" y="67"/>
                  <a:pt x="74" y="72"/>
                </a:cubicBezTo>
                <a:cubicBezTo>
                  <a:pt x="72" y="75"/>
                  <a:pt x="71" y="78"/>
                  <a:pt x="69" y="81"/>
                </a:cubicBezTo>
                <a:cubicBezTo>
                  <a:pt x="67" y="83"/>
                  <a:pt x="65" y="86"/>
                  <a:pt x="63" y="89"/>
                </a:cubicBezTo>
                <a:cubicBezTo>
                  <a:pt x="60" y="93"/>
                  <a:pt x="58" y="95"/>
                  <a:pt x="54" y="96"/>
                </a:cubicBezTo>
                <a:cubicBezTo>
                  <a:pt x="50" y="97"/>
                  <a:pt x="46" y="97"/>
                  <a:pt x="40" y="94"/>
                </a:cubicBezTo>
                <a:close/>
                <a:moveTo>
                  <a:pt x="29" y="86"/>
                </a:moveTo>
                <a:cubicBezTo>
                  <a:pt x="27" y="86"/>
                  <a:pt x="26" y="84"/>
                  <a:pt x="24" y="82"/>
                </a:cubicBezTo>
                <a:cubicBezTo>
                  <a:pt x="22" y="80"/>
                  <a:pt x="21" y="77"/>
                  <a:pt x="19" y="75"/>
                </a:cubicBezTo>
                <a:cubicBezTo>
                  <a:pt x="18" y="73"/>
                  <a:pt x="17" y="71"/>
                  <a:pt x="15" y="68"/>
                </a:cubicBezTo>
                <a:cubicBezTo>
                  <a:pt x="13" y="64"/>
                  <a:pt x="12" y="60"/>
                  <a:pt x="11" y="56"/>
                </a:cubicBezTo>
                <a:cubicBezTo>
                  <a:pt x="11" y="52"/>
                  <a:pt x="12" y="48"/>
                  <a:pt x="16" y="45"/>
                </a:cubicBezTo>
                <a:cubicBezTo>
                  <a:pt x="18" y="42"/>
                  <a:pt x="21" y="41"/>
                  <a:pt x="25" y="40"/>
                </a:cubicBezTo>
                <a:cubicBezTo>
                  <a:pt x="29" y="40"/>
                  <a:pt x="34" y="40"/>
                  <a:pt x="39" y="41"/>
                </a:cubicBezTo>
                <a:cubicBezTo>
                  <a:pt x="40" y="41"/>
                  <a:pt x="40" y="41"/>
                  <a:pt x="40" y="41"/>
                </a:cubicBezTo>
                <a:cubicBezTo>
                  <a:pt x="40" y="41"/>
                  <a:pt x="40" y="41"/>
                  <a:pt x="40" y="41"/>
                </a:cubicBezTo>
                <a:cubicBezTo>
                  <a:pt x="45" y="40"/>
                  <a:pt x="50" y="40"/>
                  <a:pt x="54" y="40"/>
                </a:cubicBezTo>
                <a:cubicBezTo>
                  <a:pt x="58" y="41"/>
                  <a:pt x="61" y="42"/>
                  <a:pt x="63" y="45"/>
                </a:cubicBezTo>
                <a:cubicBezTo>
                  <a:pt x="67" y="48"/>
                  <a:pt x="68" y="52"/>
                  <a:pt x="68" y="56"/>
                </a:cubicBezTo>
                <a:cubicBezTo>
                  <a:pt x="67" y="60"/>
                  <a:pt x="66" y="64"/>
                  <a:pt x="64" y="68"/>
                </a:cubicBezTo>
                <a:cubicBezTo>
                  <a:pt x="62" y="71"/>
                  <a:pt x="61" y="73"/>
                  <a:pt x="60" y="75"/>
                </a:cubicBezTo>
                <a:cubicBezTo>
                  <a:pt x="58" y="77"/>
                  <a:pt x="57" y="80"/>
                  <a:pt x="55" y="82"/>
                </a:cubicBezTo>
                <a:cubicBezTo>
                  <a:pt x="53" y="84"/>
                  <a:pt x="52" y="86"/>
                  <a:pt x="50" y="86"/>
                </a:cubicBezTo>
                <a:cubicBezTo>
                  <a:pt x="48" y="87"/>
                  <a:pt x="45" y="86"/>
                  <a:pt x="41" y="83"/>
                </a:cubicBezTo>
                <a:cubicBezTo>
                  <a:pt x="40" y="83"/>
                  <a:pt x="40" y="83"/>
                  <a:pt x="40" y="83"/>
                </a:cubicBezTo>
                <a:cubicBezTo>
                  <a:pt x="38" y="83"/>
                  <a:pt x="38" y="83"/>
                  <a:pt x="38" y="83"/>
                </a:cubicBezTo>
                <a:cubicBezTo>
                  <a:pt x="34" y="86"/>
                  <a:pt x="31" y="87"/>
                  <a:pt x="29" y="86"/>
                </a:cubicBezTo>
                <a:close/>
                <a:moveTo>
                  <a:pt x="43" y="15"/>
                </a:moveTo>
                <a:cubicBezTo>
                  <a:pt x="44" y="14"/>
                  <a:pt x="44" y="14"/>
                  <a:pt x="45" y="13"/>
                </a:cubicBezTo>
                <a:cubicBezTo>
                  <a:pt x="52" y="11"/>
                  <a:pt x="65" y="10"/>
                  <a:pt x="65" y="10"/>
                </a:cubicBezTo>
                <a:cubicBezTo>
                  <a:pt x="58" y="12"/>
                  <a:pt x="49" y="15"/>
                  <a:pt x="44" y="20"/>
                </a:cubicBezTo>
                <a:cubicBezTo>
                  <a:pt x="47" y="22"/>
                  <a:pt x="51" y="25"/>
                  <a:pt x="59" y="23"/>
                </a:cubicBezTo>
                <a:cubicBezTo>
                  <a:pt x="68" y="22"/>
                  <a:pt x="78" y="11"/>
                  <a:pt x="78" y="11"/>
                </a:cubicBezTo>
                <a:cubicBezTo>
                  <a:pt x="78" y="11"/>
                  <a:pt x="62" y="0"/>
                  <a:pt x="54" y="3"/>
                </a:cubicBezTo>
                <a:cubicBezTo>
                  <a:pt x="48" y="5"/>
                  <a:pt x="44" y="11"/>
                  <a:pt x="43" y="1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lIns="80296" tIns="40148" rIns="80296" bIns="40148"/>
          <a:lstStyle/>
          <a:p>
            <a:pPr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 sz="1580">
              <a:solidFill>
                <a:prstClr val="black"/>
              </a:solidFill>
              <a:latin typeface="+mn-lt"/>
              <a:ea typeface="+mn-ea"/>
              <a:sym typeface="+mn-ea"/>
            </a:endParaRPr>
          </a:p>
        </p:txBody>
      </p:sp>
      <p:grpSp>
        <p:nvGrpSpPr>
          <p:cNvPr id="37905" name="组合 1"/>
          <p:cNvGrpSpPr>
            <a:grpSpLocks/>
          </p:cNvGrpSpPr>
          <p:nvPr/>
        </p:nvGrpSpPr>
        <p:grpSpPr bwMode="auto">
          <a:xfrm>
            <a:off x="6442075" y="3983038"/>
            <a:ext cx="1147763" cy="84137"/>
            <a:chOff x="6441882" y="3983564"/>
            <a:chExt cx="1148240" cy="83099"/>
          </a:xfrm>
        </p:grpSpPr>
        <p:cxnSp>
          <p:nvCxnSpPr>
            <p:cNvPr id="30" name="直接连接符 29"/>
            <p:cNvCxnSpPr/>
            <p:nvPr/>
          </p:nvCxnSpPr>
          <p:spPr>
            <a:xfrm>
              <a:off x="6441882" y="4022761"/>
              <a:ext cx="1089478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椭圆 30"/>
            <p:cNvSpPr/>
            <p:nvPr/>
          </p:nvSpPr>
          <p:spPr>
            <a:xfrm>
              <a:off x="7507538" y="3983564"/>
              <a:ext cx="82584" cy="83099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solidFill>
                  <a:prstClr val="white"/>
                </a:solidFill>
                <a:sym typeface="+mn-ea"/>
              </a:endParaRPr>
            </a:p>
          </p:txBody>
        </p:sp>
      </p:grpSp>
      <p:sp>
        <p:nvSpPr>
          <p:cNvPr id="25" name="矩形 24"/>
          <p:cNvSpPr/>
          <p:nvPr/>
        </p:nvSpPr>
        <p:spPr>
          <a:xfrm>
            <a:off x="7791450" y="3589338"/>
            <a:ext cx="2601913" cy="954087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我们素材致力于专业PPT模板的发布，课件及汇报PPT的美化，并为您提供专业的PPT个性定制服务。</a:t>
            </a:r>
          </a:p>
        </p:txBody>
      </p:sp>
      <p:sp>
        <p:nvSpPr>
          <p:cNvPr id="26" name="矩形 25"/>
          <p:cNvSpPr/>
          <p:nvPr/>
        </p:nvSpPr>
        <p:spPr>
          <a:xfrm>
            <a:off x="7773988" y="3189288"/>
            <a:ext cx="1222375" cy="400050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您的标题</a:t>
            </a:r>
          </a:p>
        </p:txBody>
      </p:sp>
      <p:sp>
        <p:nvSpPr>
          <p:cNvPr id="28" name="等腰三角形 27"/>
          <p:cNvSpPr/>
          <p:nvPr/>
        </p:nvSpPr>
        <p:spPr>
          <a:xfrm rot="16200000">
            <a:off x="5102225" y="3395663"/>
            <a:ext cx="1470025" cy="1266825"/>
          </a:xfrm>
          <a:prstGeom prst="triangle">
            <a:avLst/>
          </a:prstGeom>
          <a:solidFill>
            <a:srgbClr val="AE97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>
              <a:solidFill>
                <a:prstClr val="white"/>
              </a:solidFill>
              <a:sym typeface="+mn-ea"/>
            </a:endParaRPr>
          </a:p>
        </p:txBody>
      </p:sp>
      <p:sp>
        <p:nvSpPr>
          <p:cNvPr id="29" name="Freeform 236"/>
          <p:cNvSpPr>
            <a:spLocks noEditPoints="1"/>
          </p:cNvSpPr>
          <p:nvPr/>
        </p:nvSpPr>
        <p:spPr bwMode="auto">
          <a:xfrm>
            <a:off x="5891213" y="3792538"/>
            <a:ext cx="315912" cy="381000"/>
          </a:xfrm>
          <a:custGeom>
            <a:avLst/>
            <a:gdLst>
              <a:gd name="T0" fmla="*/ 18 w 213"/>
              <a:gd name="T1" fmla="*/ 54 h 256"/>
              <a:gd name="T2" fmla="*/ 42 w 213"/>
              <a:gd name="T3" fmla="*/ 30 h 256"/>
              <a:gd name="T4" fmla="*/ 80 w 213"/>
              <a:gd name="T5" fmla="*/ 26 h 256"/>
              <a:gd name="T6" fmla="*/ 112 w 213"/>
              <a:gd name="T7" fmla="*/ 0 h 256"/>
              <a:gd name="T8" fmla="*/ 135 w 213"/>
              <a:gd name="T9" fmla="*/ 10 h 256"/>
              <a:gd name="T10" fmla="*/ 153 w 213"/>
              <a:gd name="T11" fmla="*/ 21 h 256"/>
              <a:gd name="T12" fmla="*/ 204 w 213"/>
              <a:gd name="T13" fmla="*/ 76 h 256"/>
              <a:gd name="T14" fmla="*/ 35 w 213"/>
              <a:gd name="T15" fmla="*/ 256 h 256"/>
              <a:gd name="T16" fmla="*/ 89 w 213"/>
              <a:gd name="T17" fmla="*/ 153 h 256"/>
              <a:gd name="T18" fmla="*/ 88 w 213"/>
              <a:gd name="T19" fmla="*/ 139 h 256"/>
              <a:gd name="T20" fmla="*/ 77 w 213"/>
              <a:gd name="T21" fmla="*/ 164 h 256"/>
              <a:gd name="T22" fmla="*/ 84 w 213"/>
              <a:gd name="T23" fmla="*/ 149 h 256"/>
              <a:gd name="T24" fmla="*/ 83 w 213"/>
              <a:gd name="T25" fmla="*/ 151 h 256"/>
              <a:gd name="T26" fmla="*/ 106 w 213"/>
              <a:gd name="T27" fmla="*/ 164 h 256"/>
              <a:gd name="T28" fmla="*/ 113 w 213"/>
              <a:gd name="T29" fmla="*/ 143 h 256"/>
              <a:gd name="T30" fmla="*/ 99 w 213"/>
              <a:gd name="T31" fmla="*/ 160 h 256"/>
              <a:gd name="T32" fmla="*/ 106 w 213"/>
              <a:gd name="T33" fmla="*/ 141 h 256"/>
              <a:gd name="T34" fmla="*/ 106 w 213"/>
              <a:gd name="T35" fmla="*/ 161 h 256"/>
              <a:gd name="T36" fmla="*/ 134 w 213"/>
              <a:gd name="T37" fmla="*/ 153 h 256"/>
              <a:gd name="T38" fmla="*/ 134 w 213"/>
              <a:gd name="T39" fmla="*/ 139 h 256"/>
              <a:gd name="T40" fmla="*/ 122 w 213"/>
              <a:gd name="T41" fmla="*/ 164 h 256"/>
              <a:gd name="T42" fmla="*/ 130 w 213"/>
              <a:gd name="T43" fmla="*/ 149 h 256"/>
              <a:gd name="T44" fmla="*/ 128 w 213"/>
              <a:gd name="T45" fmla="*/ 151 h 256"/>
              <a:gd name="T46" fmla="*/ 90 w 213"/>
              <a:gd name="T47" fmla="*/ 173 h 256"/>
              <a:gd name="T48" fmla="*/ 77 w 213"/>
              <a:gd name="T49" fmla="*/ 190 h 256"/>
              <a:gd name="T50" fmla="*/ 90 w 213"/>
              <a:gd name="T51" fmla="*/ 191 h 256"/>
              <a:gd name="T52" fmla="*/ 84 w 213"/>
              <a:gd name="T53" fmla="*/ 191 h 256"/>
              <a:gd name="T54" fmla="*/ 83 w 213"/>
              <a:gd name="T55" fmla="*/ 173 h 256"/>
              <a:gd name="T56" fmla="*/ 84 w 213"/>
              <a:gd name="T57" fmla="*/ 178 h 256"/>
              <a:gd name="T58" fmla="*/ 97 w 213"/>
              <a:gd name="T59" fmla="*/ 195 h 256"/>
              <a:gd name="T60" fmla="*/ 104 w 213"/>
              <a:gd name="T61" fmla="*/ 173 h 256"/>
              <a:gd name="T62" fmla="*/ 91 w 213"/>
              <a:gd name="T63" fmla="*/ 190 h 256"/>
              <a:gd name="T64" fmla="*/ 97 w 213"/>
              <a:gd name="T65" fmla="*/ 172 h 256"/>
              <a:gd name="T66" fmla="*/ 97 w 213"/>
              <a:gd name="T67" fmla="*/ 192 h 256"/>
              <a:gd name="T68" fmla="*/ 118 w 213"/>
              <a:gd name="T69" fmla="*/ 188 h 256"/>
              <a:gd name="T70" fmla="*/ 119 w 213"/>
              <a:gd name="T71" fmla="*/ 176 h 256"/>
              <a:gd name="T72" fmla="*/ 112 w 213"/>
              <a:gd name="T73" fmla="*/ 169 h 256"/>
              <a:gd name="T74" fmla="*/ 111 w 213"/>
              <a:gd name="T75" fmla="*/ 195 h 256"/>
              <a:gd name="T76" fmla="*/ 113 w 213"/>
              <a:gd name="T77" fmla="*/ 187 h 256"/>
              <a:gd name="T78" fmla="*/ 114 w 213"/>
              <a:gd name="T79" fmla="*/ 195 h 256"/>
              <a:gd name="T80" fmla="*/ 113 w 213"/>
              <a:gd name="T81" fmla="*/ 173 h 256"/>
              <a:gd name="T82" fmla="*/ 113 w 213"/>
              <a:gd name="T83" fmla="*/ 178 h 256"/>
              <a:gd name="T84" fmla="*/ 130 w 213"/>
              <a:gd name="T85" fmla="*/ 169 h 256"/>
              <a:gd name="T86" fmla="*/ 120 w 213"/>
              <a:gd name="T87" fmla="*/ 169 h 256"/>
              <a:gd name="T88" fmla="*/ 125 w 213"/>
              <a:gd name="T89" fmla="*/ 181 h 256"/>
              <a:gd name="T90" fmla="*/ 29 w 213"/>
              <a:gd name="T91" fmla="*/ 76 h 256"/>
              <a:gd name="T92" fmla="*/ 174 w 213"/>
              <a:gd name="T93" fmla="*/ 51 h 256"/>
              <a:gd name="T94" fmla="*/ 139 w 213"/>
              <a:gd name="T95" fmla="*/ 45 h 256"/>
              <a:gd name="T96" fmla="*/ 124 w 213"/>
              <a:gd name="T97" fmla="*/ 34 h 256"/>
              <a:gd name="T98" fmla="*/ 120 w 213"/>
              <a:gd name="T99" fmla="*/ 24 h 256"/>
              <a:gd name="T100" fmla="*/ 103 w 213"/>
              <a:gd name="T101" fmla="*/ 24 h 256"/>
              <a:gd name="T102" fmla="*/ 101 w 213"/>
              <a:gd name="T103" fmla="*/ 38 h 256"/>
              <a:gd name="T104" fmla="*/ 96 w 213"/>
              <a:gd name="T105" fmla="*/ 52 h 256"/>
              <a:gd name="T106" fmla="*/ 90 w 213"/>
              <a:gd name="T107" fmla="*/ 55 h 256"/>
              <a:gd name="T108" fmla="*/ 69 w 213"/>
              <a:gd name="T109" fmla="*/ 44 h 256"/>
              <a:gd name="T110" fmla="*/ 56 w 213"/>
              <a:gd name="T111" fmla="*/ 45 h 256"/>
              <a:gd name="T112" fmla="*/ 44 w 213"/>
              <a:gd name="T113" fmla="*/ 62 h 256"/>
              <a:gd name="T114" fmla="*/ 179 w 213"/>
              <a:gd name="T115" fmla="*/ 131 h 256"/>
              <a:gd name="T116" fmla="*/ 167 w 213"/>
              <a:gd name="T117" fmla="*/ 200 h 2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213" h="256">
                <a:moveTo>
                  <a:pt x="0" y="76"/>
                </a:moveTo>
                <a:cubicBezTo>
                  <a:pt x="8" y="76"/>
                  <a:pt x="8" y="76"/>
                  <a:pt x="8" y="76"/>
                </a:cubicBezTo>
                <a:cubicBezTo>
                  <a:pt x="9" y="68"/>
                  <a:pt x="13" y="60"/>
                  <a:pt x="18" y="54"/>
                </a:cubicBezTo>
                <a:cubicBezTo>
                  <a:pt x="22" y="49"/>
                  <a:pt x="28" y="46"/>
                  <a:pt x="34" y="43"/>
                </a:cubicBezTo>
                <a:cubicBezTo>
                  <a:pt x="35" y="38"/>
                  <a:pt x="38" y="34"/>
                  <a:pt x="42" y="30"/>
                </a:cubicBezTo>
                <a:cubicBezTo>
                  <a:pt x="42" y="30"/>
                  <a:pt x="42" y="30"/>
                  <a:pt x="42" y="30"/>
                </a:cubicBezTo>
                <a:cubicBezTo>
                  <a:pt x="42" y="30"/>
                  <a:pt x="42" y="30"/>
                  <a:pt x="42" y="30"/>
                </a:cubicBezTo>
                <a:cubicBezTo>
                  <a:pt x="47" y="24"/>
                  <a:pt x="55" y="21"/>
                  <a:pt x="63" y="21"/>
                </a:cubicBezTo>
                <a:cubicBezTo>
                  <a:pt x="69" y="21"/>
                  <a:pt x="75" y="23"/>
                  <a:pt x="80" y="26"/>
                </a:cubicBezTo>
                <a:cubicBezTo>
                  <a:pt x="81" y="20"/>
                  <a:pt x="84" y="14"/>
                  <a:pt x="89" y="10"/>
                </a:cubicBezTo>
                <a:cubicBezTo>
                  <a:pt x="89" y="10"/>
                  <a:pt x="89" y="10"/>
                  <a:pt x="89" y="10"/>
                </a:cubicBezTo>
                <a:cubicBezTo>
                  <a:pt x="95" y="4"/>
                  <a:pt x="103" y="0"/>
                  <a:pt x="112" y="0"/>
                </a:cubicBezTo>
                <a:cubicBezTo>
                  <a:pt x="121" y="0"/>
                  <a:pt x="129" y="4"/>
                  <a:pt x="135" y="10"/>
                </a:cubicBezTo>
                <a:cubicBezTo>
                  <a:pt x="135" y="10"/>
                  <a:pt x="135" y="10"/>
                  <a:pt x="135" y="10"/>
                </a:cubicBezTo>
                <a:cubicBezTo>
                  <a:pt x="135" y="10"/>
                  <a:pt x="135" y="10"/>
                  <a:pt x="135" y="10"/>
                </a:cubicBezTo>
                <a:cubicBezTo>
                  <a:pt x="135" y="10"/>
                  <a:pt x="135" y="10"/>
                  <a:pt x="135" y="10"/>
                </a:cubicBezTo>
                <a:cubicBezTo>
                  <a:pt x="138" y="13"/>
                  <a:pt x="141" y="17"/>
                  <a:pt x="143" y="22"/>
                </a:cubicBezTo>
                <a:cubicBezTo>
                  <a:pt x="146" y="21"/>
                  <a:pt x="149" y="21"/>
                  <a:pt x="153" y="21"/>
                </a:cubicBezTo>
                <a:cubicBezTo>
                  <a:pt x="167" y="21"/>
                  <a:pt x="180" y="27"/>
                  <a:pt x="189" y="36"/>
                </a:cubicBezTo>
                <a:cubicBezTo>
                  <a:pt x="198" y="45"/>
                  <a:pt x="204" y="58"/>
                  <a:pt x="204" y="72"/>
                </a:cubicBezTo>
                <a:cubicBezTo>
                  <a:pt x="204" y="73"/>
                  <a:pt x="204" y="75"/>
                  <a:pt x="204" y="76"/>
                </a:cubicBezTo>
                <a:cubicBezTo>
                  <a:pt x="213" y="76"/>
                  <a:pt x="213" y="76"/>
                  <a:pt x="213" y="76"/>
                </a:cubicBezTo>
                <a:cubicBezTo>
                  <a:pt x="182" y="256"/>
                  <a:pt x="182" y="256"/>
                  <a:pt x="182" y="256"/>
                </a:cubicBezTo>
                <a:cubicBezTo>
                  <a:pt x="35" y="256"/>
                  <a:pt x="35" y="256"/>
                  <a:pt x="35" y="256"/>
                </a:cubicBezTo>
                <a:cubicBezTo>
                  <a:pt x="0" y="76"/>
                  <a:pt x="0" y="76"/>
                  <a:pt x="0" y="76"/>
                </a:cubicBezTo>
                <a:close/>
                <a:moveTo>
                  <a:pt x="83" y="154"/>
                </a:moveTo>
                <a:cubicBezTo>
                  <a:pt x="86" y="154"/>
                  <a:pt x="88" y="154"/>
                  <a:pt x="89" y="153"/>
                </a:cubicBezTo>
                <a:cubicBezTo>
                  <a:pt x="90" y="153"/>
                  <a:pt x="90" y="151"/>
                  <a:pt x="90" y="150"/>
                </a:cubicBezTo>
                <a:cubicBezTo>
                  <a:pt x="90" y="142"/>
                  <a:pt x="90" y="142"/>
                  <a:pt x="90" y="142"/>
                </a:cubicBezTo>
                <a:cubicBezTo>
                  <a:pt x="90" y="141"/>
                  <a:pt x="90" y="139"/>
                  <a:pt x="88" y="139"/>
                </a:cubicBezTo>
                <a:cubicBezTo>
                  <a:pt x="87" y="138"/>
                  <a:pt x="85" y="138"/>
                  <a:pt x="83" y="138"/>
                </a:cubicBezTo>
                <a:cubicBezTo>
                  <a:pt x="77" y="138"/>
                  <a:pt x="77" y="138"/>
                  <a:pt x="77" y="138"/>
                </a:cubicBezTo>
                <a:cubicBezTo>
                  <a:pt x="77" y="164"/>
                  <a:pt x="77" y="164"/>
                  <a:pt x="77" y="164"/>
                </a:cubicBezTo>
                <a:cubicBezTo>
                  <a:pt x="83" y="164"/>
                  <a:pt x="83" y="164"/>
                  <a:pt x="83" y="164"/>
                </a:cubicBezTo>
                <a:cubicBezTo>
                  <a:pt x="83" y="154"/>
                  <a:pt x="83" y="154"/>
                  <a:pt x="83" y="154"/>
                </a:cubicBezTo>
                <a:close/>
                <a:moveTo>
                  <a:pt x="84" y="149"/>
                </a:moveTo>
                <a:cubicBezTo>
                  <a:pt x="84" y="143"/>
                  <a:pt x="84" y="143"/>
                  <a:pt x="84" y="143"/>
                </a:cubicBezTo>
                <a:cubicBezTo>
                  <a:pt x="84" y="142"/>
                  <a:pt x="84" y="142"/>
                  <a:pt x="83" y="142"/>
                </a:cubicBezTo>
                <a:cubicBezTo>
                  <a:pt x="83" y="151"/>
                  <a:pt x="83" y="151"/>
                  <a:pt x="83" y="151"/>
                </a:cubicBezTo>
                <a:cubicBezTo>
                  <a:pt x="84" y="151"/>
                  <a:pt x="84" y="150"/>
                  <a:pt x="84" y="149"/>
                </a:cubicBezTo>
                <a:close/>
                <a:moveTo>
                  <a:pt x="99" y="160"/>
                </a:moveTo>
                <a:cubicBezTo>
                  <a:pt x="99" y="163"/>
                  <a:pt x="102" y="164"/>
                  <a:pt x="106" y="164"/>
                </a:cubicBezTo>
                <a:cubicBezTo>
                  <a:pt x="108" y="164"/>
                  <a:pt x="110" y="164"/>
                  <a:pt x="111" y="163"/>
                </a:cubicBezTo>
                <a:cubicBezTo>
                  <a:pt x="112" y="162"/>
                  <a:pt x="113" y="161"/>
                  <a:pt x="113" y="160"/>
                </a:cubicBezTo>
                <a:cubicBezTo>
                  <a:pt x="113" y="143"/>
                  <a:pt x="113" y="143"/>
                  <a:pt x="113" y="143"/>
                </a:cubicBezTo>
                <a:cubicBezTo>
                  <a:pt x="113" y="139"/>
                  <a:pt x="110" y="138"/>
                  <a:pt x="106" y="138"/>
                </a:cubicBezTo>
                <a:cubicBezTo>
                  <a:pt x="102" y="138"/>
                  <a:pt x="99" y="139"/>
                  <a:pt x="99" y="143"/>
                </a:cubicBezTo>
                <a:cubicBezTo>
                  <a:pt x="99" y="160"/>
                  <a:pt x="99" y="160"/>
                  <a:pt x="99" y="160"/>
                </a:cubicBezTo>
                <a:close/>
                <a:moveTo>
                  <a:pt x="107" y="160"/>
                </a:moveTo>
                <a:cubicBezTo>
                  <a:pt x="107" y="142"/>
                  <a:pt x="107" y="142"/>
                  <a:pt x="107" y="142"/>
                </a:cubicBezTo>
                <a:cubicBezTo>
                  <a:pt x="107" y="141"/>
                  <a:pt x="107" y="141"/>
                  <a:pt x="106" y="141"/>
                </a:cubicBezTo>
                <a:cubicBezTo>
                  <a:pt x="105" y="141"/>
                  <a:pt x="105" y="141"/>
                  <a:pt x="105" y="142"/>
                </a:cubicBezTo>
                <a:cubicBezTo>
                  <a:pt x="105" y="160"/>
                  <a:pt x="105" y="160"/>
                  <a:pt x="105" y="160"/>
                </a:cubicBezTo>
                <a:cubicBezTo>
                  <a:pt x="105" y="160"/>
                  <a:pt x="105" y="161"/>
                  <a:pt x="106" y="161"/>
                </a:cubicBezTo>
                <a:cubicBezTo>
                  <a:pt x="107" y="161"/>
                  <a:pt x="107" y="160"/>
                  <a:pt x="107" y="160"/>
                </a:cubicBezTo>
                <a:close/>
                <a:moveTo>
                  <a:pt x="128" y="154"/>
                </a:moveTo>
                <a:cubicBezTo>
                  <a:pt x="131" y="154"/>
                  <a:pt x="133" y="154"/>
                  <a:pt x="134" y="153"/>
                </a:cubicBezTo>
                <a:cubicBezTo>
                  <a:pt x="135" y="153"/>
                  <a:pt x="135" y="151"/>
                  <a:pt x="135" y="150"/>
                </a:cubicBezTo>
                <a:cubicBezTo>
                  <a:pt x="135" y="142"/>
                  <a:pt x="135" y="142"/>
                  <a:pt x="135" y="142"/>
                </a:cubicBezTo>
                <a:cubicBezTo>
                  <a:pt x="135" y="141"/>
                  <a:pt x="135" y="139"/>
                  <a:pt x="134" y="139"/>
                </a:cubicBezTo>
                <a:cubicBezTo>
                  <a:pt x="132" y="138"/>
                  <a:pt x="131" y="138"/>
                  <a:pt x="128" y="138"/>
                </a:cubicBezTo>
                <a:cubicBezTo>
                  <a:pt x="122" y="138"/>
                  <a:pt x="122" y="138"/>
                  <a:pt x="122" y="138"/>
                </a:cubicBezTo>
                <a:cubicBezTo>
                  <a:pt x="122" y="164"/>
                  <a:pt x="122" y="164"/>
                  <a:pt x="122" y="164"/>
                </a:cubicBezTo>
                <a:cubicBezTo>
                  <a:pt x="128" y="164"/>
                  <a:pt x="128" y="164"/>
                  <a:pt x="128" y="164"/>
                </a:cubicBezTo>
                <a:cubicBezTo>
                  <a:pt x="128" y="154"/>
                  <a:pt x="128" y="154"/>
                  <a:pt x="128" y="154"/>
                </a:cubicBezTo>
                <a:close/>
                <a:moveTo>
                  <a:pt x="130" y="149"/>
                </a:moveTo>
                <a:cubicBezTo>
                  <a:pt x="130" y="143"/>
                  <a:pt x="130" y="143"/>
                  <a:pt x="130" y="143"/>
                </a:cubicBezTo>
                <a:cubicBezTo>
                  <a:pt x="130" y="142"/>
                  <a:pt x="129" y="142"/>
                  <a:pt x="128" y="142"/>
                </a:cubicBezTo>
                <a:cubicBezTo>
                  <a:pt x="128" y="151"/>
                  <a:pt x="128" y="151"/>
                  <a:pt x="128" y="151"/>
                </a:cubicBezTo>
                <a:cubicBezTo>
                  <a:pt x="129" y="151"/>
                  <a:pt x="130" y="150"/>
                  <a:pt x="130" y="149"/>
                </a:cubicBezTo>
                <a:close/>
                <a:moveTo>
                  <a:pt x="90" y="178"/>
                </a:moveTo>
                <a:cubicBezTo>
                  <a:pt x="90" y="173"/>
                  <a:pt x="90" y="173"/>
                  <a:pt x="90" y="173"/>
                </a:cubicBezTo>
                <a:cubicBezTo>
                  <a:pt x="90" y="170"/>
                  <a:pt x="88" y="168"/>
                  <a:pt x="84" y="168"/>
                </a:cubicBezTo>
                <a:cubicBezTo>
                  <a:pt x="79" y="168"/>
                  <a:pt x="77" y="170"/>
                  <a:pt x="77" y="173"/>
                </a:cubicBezTo>
                <a:cubicBezTo>
                  <a:pt x="77" y="190"/>
                  <a:pt x="77" y="190"/>
                  <a:pt x="77" y="190"/>
                </a:cubicBezTo>
                <a:cubicBezTo>
                  <a:pt x="77" y="194"/>
                  <a:pt x="79" y="195"/>
                  <a:pt x="84" y="195"/>
                </a:cubicBezTo>
                <a:cubicBezTo>
                  <a:pt x="85" y="195"/>
                  <a:pt x="87" y="195"/>
                  <a:pt x="88" y="194"/>
                </a:cubicBezTo>
                <a:cubicBezTo>
                  <a:pt x="89" y="193"/>
                  <a:pt x="90" y="192"/>
                  <a:pt x="90" y="191"/>
                </a:cubicBezTo>
                <a:cubicBezTo>
                  <a:pt x="90" y="184"/>
                  <a:pt x="90" y="184"/>
                  <a:pt x="90" y="184"/>
                </a:cubicBezTo>
                <a:cubicBezTo>
                  <a:pt x="84" y="184"/>
                  <a:pt x="84" y="184"/>
                  <a:pt x="84" y="184"/>
                </a:cubicBezTo>
                <a:cubicBezTo>
                  <a:pt x="84" y="191"/>
                  <a:pt x="84" y="191"/>
                  <a:pt x="84" y="191"/>
                </a:cubicBezTo>
                <a:cubicBezTo>
                  <a:pt x="84" y="191"/>
                  <a:pt x="84" y="192"/>
                  <a:pt x="84" y="192"/>
                </a:cubicBezTo>
                <a:cubicBezTo>
                  <a:pt x="83" y="192"/>
                  <a:pt x="83" y="191"/>
                  <a:pt x="83" y="191"/>
                </a:cubicBezTo>
                <a:cubicBezTo>
                  <a:pt x="83" y="173"/>
                  <a:pt x="83" y="173"/>
                  <a:pt x="83" y="173"/>
                </a:cubicBezTo>
                <a:cubicBezTo>
                  <a:pt x="83" y="172"/>
                  <a:pt x="83" y="172"/>
                  <a:pt x="84" y="172"/>
                </a:cubicBezTo>
                <a:cubicBezTo>
                  <a:pt x="84" y="172"/>
                  <a:pt x="84" y="172"/>
                  <a:pt x="84" y="173"/>
                </a:cubicBezTo>
                <a:cubicBezTo>
                  <a:pt x="84" y="178"/>
                  <a:pt x="84" y="178"/>
                  <a:pt x="84" y="178"/>
                </a:cubicBezTo>
                <a:cubicBezTo>
                  <a:pt x="90" y="178"/>
                  <a:pt x="90" y="178"/>
                  <a:pt x="90" y="178"/>
                </a:cubicBezTo>
                <a:close/>
                <a:moveTo>
                  <a:pt x="91" y="190"/>
                </a:moveTo>
                <a:cubicBezTo>
                  <a:pt x="91" y="194"/>
                  <a:pt x="93" y="195"/>
                  <a:pt x="97" y="195"/>
                </a:cubicBezTo>
                <a:cubicBezTo>
                  <a:pt x="99" y="195"/>
                  <a:pt x="101" y="195"/>
                  <a:pt x="102" y="194"/>
                </a:cubicBezTo>
                <a:cubicBezTo>
                  <a:pt x="103" y="193"/>
                  <a:pt x="104" y="192"/>
                  <a:pt x="104" y="190"/>
                </a:cubicBezTo>
                <a:cubicBezTo>
                  <a:pt x="104" y="173"/>
                  <a:pt x="104" y="173"/>
                  <a:pt x="104" y="173"/>
                </a:cubicBezTo>
                <a:cubicBezTo>
                  <a:pt x="104" y="170"/>
                  <a:pt x="102" y="168"/>
                  <a:pt x="97" y="168"/>
                </a:cubicBezTo>
                <a:cubicBezTo>
                  <a:pt x="93" y="168"/>
                  <a:pt x="91" y="170"/>
                  <a:pt x="91" y="173"/>
                </a:cubicBezTo>
                <a:cubicBezTo>
                  <a:pt x="91" y="190"/>
                  <a:pt x="91" y="190"/>
                  <a:pt x="91" y="190"/>
                </a:cubicBezTo>
                <a:close/>
                <a:moveTo>
                  <a:pt x="98" y="191"/>
                </a:moveTo>
                <a:cubicBezTo>
                  <a:pt x="98" y="173"/>
                  <a:pt x="98" y="173"/>
                  <a:pt x="98" y="173"/>
                </a:cubicBezTo>
                <a:cubicBezTo>
                  <a:pt x="98" y="172"/>
                  <a:pt x="98" y="172"/>
                  <a:pt x="97" y="172"/>
                </a:cubicBezTo>
                <a:cubicBezTo>
                  <a:pt x="97" y="172"/>
                  <a:pt x="96" y="172"/>
                  <a:pt x="96" y="173"/>
                </a:cubicBezTo>
                <a:cubicBezTo>
                  <a:pt x="96" y="191"/>
                  <a:pt x="96" y="191"/>
                  <a:pt x="96" y="191"/>
                </a:cubicBezTo>
                <a:cubicBezTo>
                  <a:pt x="96" y="191"/>
                  <a:pt x="97" y="192"/>
                  <a:pt x="97" y="192"/>
                </a:cubicBezTo>
                <a:cubicBezTo>
                  <a:pt x="98" y="192"/>
                  <a:pt x="98" y="191"/>
                  <a:pt x="98" y="191"/>
                </a:cubicBezTo>
                <a:close/>
                <a:moveTo>
                  <a:pt x="120" y="195"/>
                </a:moveTo>
                <a:cubicBezTo>
                  <a:pt x="119" y="194"/>
                  <a:pt x="118" y="192"/>
                  <a:pt x="118" y="188"/>
                </a:cubicBezTo>
                <a:cubicBezTo>
                  <a:pt x="119" y="185"/>
                  <a:pt x="119" y="185"/>
                  <a:pt x="119" y="185"/>
                </a:cubicBezTo>
                <a:cubicBezTo>
                  <a:pt x="119" y="183"/>
                  <a:pt x="117" y="181"/>
                  <a:pt x="115" y="181"/>
                </a:cubicBezTo>
                <a:cubicBezTo>
                  <a:pt x="117" y="180"/>
                  <a:pt x="119" y="178"/>
                  <a:pt x="119" y="176"/>
                </a:cubicBezTo>
                <a:cubicBezTo>
                  <a:pt x="119" y="173"/>
                  <a:pt x="119" y="173"/>
                  <a:pt x="119" y="173"/>
                </a:cubicBezTo>
                <a:cubicBezTo>
                  <a:pt x="119" y="172"/>
                  <a:pt x="118" y="170"/>
                  <a:pt x="117" y="170"/>
                </a:cubicBezTo>
                <a:cubicBezTo>
                  <a:pt x="116" y="169"/>
                  <a:pt x="114" y="169"/>
                  <a:pt x="112" y="169"/>
                </a:cubicBezTo>
                <a:cubicBezTo>
                  <a:pt x="105" y="169"/>
                  <a:pt x="105" y="169"/>
                  <a:pt x="105" y="169"/>
                </a:cubicBezTo>
                <a:cubicBezTo>
                  <a:pt x="105" y="195"/>
                  <a:pt x="105" y="195"/>
                  <a:pt x="105" y="195"/>
                </a:cubicBezTo>
                <a:cubicBezTo>
                  <a:pt x="111" y="195"/>
                  <a:pt x="111" y="195"/>
                  <a:pt x="111" y="195"/>
                </a:cubicBezTo>
                <a:cubicBezTo>
                  <a:pt x="111" y="182"/>
                  <a:pt x="111" y="182"/>
                  <a:pt x="111" y="182"/>
                </a:cubicBezTo>
                <a:cubicBezTo>
                  <a:pt x="112" y="182"/>
                  <a:pt x="113" y="183"/>
                  <a:pt x="113" y="184"/>
                </a:cubicBezTo>
                <a:cubicBezTo>
                  <a:pt x="113" y="184"/>
                  <a:pt x="113" y="185"/>
                  <a:pt x="113" y="187"/>
                </a:cubicBezTo>
                <a:cubicBezTo>
                  <a:pt x="113" y="189"/>
                  <a:pt x="113" y="189"/>
                  <a:pt x="113" y="189"/>
                </a:cubicBezTo>
                <a:cubicBezTo>
                  <a:pt x="113" y="189"/>
                  <a:pt x="113" y="189"/>
                  <a:pt x="113" y="189"/>
                </a:cubicBezTo>
                <a:cubicBezTo>
                  <a:pt x="113" y="192"/>
                  <a:pt x="113" y="194"/>
                  <a:pt x="114" y="195"/>
                </a:cubicBezTo>
                <a:cubicBezTo>
                  <a:pt x="120" y="195"/>
                  <a:pt x="120" y="195"/>
                  <a:pt x="120" y="195"/>
                </a:cubicBezTo>
                <a:close/>
                <a:moveTo>
                  <a:pt x="113" y="178"/>
                </a:moveTo>
                <a:cubicBezTo>
                  <a:pt x="113" y="173"/>
                  <a:pt x="113" y="173"/>
                  <a:pt x="113" y="173"/>
                </a:cubicBezTo>
                <a:cubicBezTo>
                  <a:pt x="113" y="172"/>
                  <a:pt x="112" y="172"/>
                  <a:pt x="111" y="172"/>
                </a:cubicBezTo>
                <a:cubicBezTo>
                  <a:pt x="111" y="179"/>
                  <a:pt x="111" y="179"/>
                  <a:pt x="111" y="179"/>
                </a:cubicBezTo>
                <a:cubicBezTo>
                  <a:pt x="112" y="179"/>
                  <a:pt x="113" y="179"/>
                  <a:pt x="113" y="178"/>
                </a:cubicBezTo>
                <a:close/>
                <a:moveTo>
                  <a:pt x="135" y="195"/>
                </a:moveTo>
                <a:cubicBezTo>
                  <a:pt x="135" y="169"/>
                  <a:pt x="135" y="169"/>
                  <a:pt x="135" y="169"/>
                </a:cubicBezTo>
                <a:cubicBezTo>
                  <a:pt x="130" y="169"/>
                  <a:pt x="130" y="169"/>
                  <a:pt x="130" y="169"/>
                </a:cubicBezTo>
                <a:cubicBezTo>
                  <a:pt x="130" y="181"/>
                  <a:pt x="130" y="181"/>
                  <a:pt x="130" y="181"/>
                </a:cubicBezTo>
                <a:cubicBezTo>
                  <a:pt x="127" y="169"/>
                  <a:pt x="127" y="169"/>
                  <a:pt x="127" y="169"/>
                </a:cubicBezTo>
                <a:cubicBezTo>
                  <a:pt x="120" y="169"/>
                  <a:pt x="120" y="169"/>
                  <a:pt x="120" y="169"/>
                </a:cubicBezTo>
                <a:cubicBezTo>
                  <a:pt x="120" y="195"/>
                  <a:pt x="120" y="195"/>
                  <a:pt x="120" y="195"/>
                </a:cubicBezTo>
                <a:cubicBezTo>
                  <a:pt x="125" y="195"/>
                  <a:pt x="125" y="195"/>
                  <a:pt x="125" y="195"/>
                </a:cubicBezTo>
                <a:cubicBezTo>
                  <a:pt x="125" y="181"/>
                  <a:pt x="125" y="181"/>
                  <a:pt x="125" y="181"/>
                </a:cubicBezTo>
                <a:cubicBezTo>
                  <a:pt x="129" y="195"/>
                  <a:pt x="129" y="195"/>
                  <a:pt x="129" y="195"/>
                </a:cubicBezTo>
                <a:cubicBezTo>
                  <a:pt x="135" y="195"/>
                  <a:pt x="135" y="195"/>
                  <a:pt x="135" y="195"/>
                </a:cubicBezTo>
                <a:close/>
                <a:moveTo>
                  <a:pt x="29" y="76"/>
                </a:moveTo>
                <a:cubicBezTo>
                  <a:pt x="183" y="76"/>
                  <a:pt x="183" y="76"/>
                  <a:pt x="183" y="76"/>
                </a:cubicBezTo>
                <a:cubicBezTo>
                  <a:pt x="183" y="75"/>
                  <a:pt x="183" y="73"/>
                  <a:pt x="183" y="72"/>
                </a:cubicBezTo>
                <a:cubicBezTo>
                  <a:pt x="183" y="64"/>
                  <a:pt x="180" y="56"/>
                  <a:pt x="174" y="51"/>
                </a:cubicBezTo>
                <a:cubicBezTo>
                  <a:pt x="169" y="45"/>
                  <a:pt x="161" y="42"/>
                  <a:pt x="153" y="42"/>
                </a:cubicBezTo>
                <a:cubicBezTo>
                  <a:pt x="150" y="42"/>
                  <a:pt x="148" y="42"/>
                  <a:pt x="145" y="43"/>
                </a:cubicBezTo>
                <a:cubicBezTo>
                  <a:pt x="143" y="43"/>
                  <a:pt x="141" y="44"/>
                  <a:pt x="139" y="45"/>
                </a:cubicBezTo>
                <a:cubicBezTo>
                  <a:pt x="137" y="46"/>
                  <a:pt x="135" y="47"/>
                  <a:pt x="132" y="46"/>
                </a:cubicBezTo>
                <a:cubicBezTo>
                  <a:pt x="127" y="45"/>
                  <a:pt x="123" y="40"/>
                  <a:pt x="124" y="34"/>
                </a:cubicBezTo>
                <a:cubicBezTo>
                  <a:pt x="124" y="34"/>
                  <a:pt x="124" y="34"/>
                  <a:pt x="124" y="34"/>
                </a:cubicBezTo>
                <a:cubicBezTo>
                  <a:pt x="124" y="33"/>
                  <a:pt x="124" y="33"/>
                  <a:pt x="124" y="33"/>
                </a:cubicBezTo>
                <a:cubicBezTo>
                  <a:pt x="124" y="29"/>
                  <a:pt x="122" y="26"/>
                  <a:pt x="120" y="24"/>
                </a:cubicBezTo>
                <a:cubicBezTo>
                  <a:pt x="120" y="24"/>
                  <a:pt x="120" y="24"/>
                  <a:pt x="120" y="24"/>
                </a:cubicBezTo>
                <a:cubicBezTo>
                  <a:pt x="118" y="22"/>
                  <a:pt x="115" y="21"/>
                  <a:pt x="112" y="21"/>
                </a:cubicBezTo>
                <a:cubicBezTo>
                  <a:pt x="109" y="21"/>
                  <a:pt x="106" y="22"/>
                  <a:pt x="104" y="24"/>
                </a:cubicBezTo>
                <a:cubicBezTo>
                  <a:pt x="103" y="24"/>
                  <a:pt x="103" y="24"/>
                  <a:pt x="103" y="24"/>
                </a:cubicBezTo>
                <a:cubicBezTo>
                  <a:pt x="101" y="26"/>
                  <a:pt x="100" y="29"/>
                  <a:pt x="100" y="33"/>
                </a:cubicBezTo>
                <a:cubicBezTo>
                  <a:pt x="100" y="34"/>
                  <a:pt x="100" y="34"/>
                  <a:pt x="100" y="35"/>
                </a:cubicBezTo>
                <a:cubicBezTo>
                  <a:pt x="101" y="36"/>
                  <a:pt x="101" y="37"/>
                  <a:pt x="101" y="38"/>
                </a:cubicBezTo>
                <a:cubicBezTo>
                  <a:pt x="101" y="38"/>
                  <a:pt x="101" y="38"/>
                  <a:pt x="101" y="38"/>
                </a:cubicBezTo>
                <a:cubicBezTo>
                  <a:pt x="101" y="38"/>
                  <a:pt x="101" y="38"/>
                  <a:pt x="101" y="38"/>
                </a:cubicBezTo>
                <a:cubicBezTo>
                  <a:pt x="103" y="43"/>
                  <a:pt x="101" y="49"/>
                  <a:pt x="96" y="52"/>
                </a:cubicBezTo>
                <a:cubicBezTo>
                  <a:pt x="95" y="52"/>
                  <a:pt x="94" y="53"/>
                  <a:pt x="92" y="53"/>
                </a:cubicBezTo>
                <a:cubicBezTo>
                  <a:pt x="91" y="54"/>
                  <a:pt x="91" y="55"/>
                  <a:pt x="90" y="55"/>
                </a:cubicBezTo>
                <a:cubicBezTo>
                  <a:pt x="90" y="55"/>
                  <a:pt x="90" y="55"/>
                  <a:pt x="90" y="55"/>
                </a:cubicBezTo>
                <a:cubicBezTo>
                  <a:pt x="88" y="56"/>
                  <a:pt x="87" y="57"/>
                  <a:pt x="85" y="58"/>
                </a:cubicBezTo>
                <a:cubicBezTo>
                  <a:pt x="79" y="59"/>
                  <a:pt x="74" y="55"/>
                  <a:pt x="73" y="49"/>
                </a:cubicBezTo>
                <a:cubicBezTo>
                  <a:pt x="72" y="47"/>
                  <a:pt x="71" y="45"/>
                  <a:pt x="69" y="44"/>
                </a:cubicBezTo>
                <a:cubicBezTo>
                  <a:pt x="68" y="43"/>
                  <a:pt x="66" y="42"/>
                  <a:pt x="63" y="42"/>
                </a:cubicBezTo>
                <a:cubicBezTo>
                  <a:pt x="61" y="42"/>
                  <a:pt x="58" y="43"/>
                  <a:pt x="56" y="45"/>
                </a:cubicBezTo>
                <a:cubicBezTo>
                  <a:pt x="56" y="45"/>
                  <a:pt x="56" y="45"/>
                  <a:pt x="56" y="45"/>
                </a:cubicBezTo>
                <a:cubicBezTo>
                  <a:pt x="55" y="46"/>
                  <a:pt x="54" y="49"/>
                  <a:pt x="54" y="51"/>
                </a:cubicBezTo>
                <a:cubicBezTo>
                  <a:pt x="54" y="51"/>
                  <a:pt x="54" y="51"/>
                  <a:pt x="54" y="51"/>
                </a:cubicBezTo>
                <a:cubicBezTo>
                  <a:pt x="54" y="57"/>
                  <a:pt x="50" y="62"/>
                  <a:pt x="44" y="62"/>
                </a:cubicBezTo>
                <a:cubicBezTo>
                  <a:pt x="40" y="63"/>
                  <a:pt x="36" y="65"/>
                  <a:pt x="33" y="68"/>
                </a:cubicBezTo>
                <a:cubicBezTo>
                  <a:pt x="31" y="70"/>
                  <a:pt x="30" y="73"/>
                  <a:pt x="29" y="76"/>
                </a:cubicBezTo>
                <a:close/>
                <a:moveTo>
                  <a:pt x="179" y="131"/>
                </a:moveTo>
                <a:cubicBezTo>
                  <a:pt x="35" y="131"/>
                  <a:pt x="35" y="131"/>
                  <a:pt x="35" y="131"/>
                </a:cubicBezTo>
                <a:cubicBezTo>
                  <a:pt x="48" y="200"/>
                  <a:pt x="48" y="200"/>
                  <a:pt x="48" y="200"/>
                </a:cubicBezTo>
                <a:cubicBezTo>
                  <a:pt x="167" y="200"/>
                  <a:pt x="167" y="200"/>
                  <a:pt x="167" y="200"/>
                </a:cubicBezTo>
                <a:lnTo>
                  <a:pt x="179" y="13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lIns="80296" tIns="40148" rIns="80296" bIns="40148"/>
          <a:lstStyle/>
          <a:p>
            <a:pPr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 sz="1580">
              <a:solidFill>
                <a:prstClr val="black"/>
              </a:solidFill>
              <a:latin typeface="+mn-lt"/>
              <a:ea typeface="+mn-ea"/>
              <a:sym typeface="+mn-ea"/>
            </a:endParaRPr>
          </a:p>
        </p:txBody>
      </p:sp>
      <p:grpSp>
        <p:nvGrpSpPr>
          <p:cNvPr id="37912" name="组合 32"/>
          <p:cNvGrpSpPr>
            <a:grpSpLocks/>
          </p:cNvGrpSpPr>
          <p:nvPr/>
        </p:nvGrpSpPr>
        <p:grpSpPr bwMode="auto">
          <a:xfrm flipH="1">
            <a:off x="4056063" y="4902200"/>
            <a:ext cx="1147762" cy="84138"/>
            <a:chOff x="6710082" y="1986736"/>
            <a:chExt cx="1148240" cy="83099"/>
          </a:xfrm>
        </p:grpSpPr>
        <p:cxnSp>
          <p:nvCxnSpPr>
            <p:cNvPr id="40" name="直接连接符 39"/>
            <p:cNvCxnSpPr/>
            <p:nvPr/>
          </p:nvCxnSpPr>
          <p:spPr>
            <a:xfrm>
              <a:off x="6710082" y="2025934"/>
              <a:ext cx="1089479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椭圆 40"/>
            <p:cNvSpPr/>
            <p:nvPr/>
          </p:nvSpPr>
          <p:spPr>
            <a:xfrm>
              <a:off x="7775738" y="1986736"/>
              <a:ext cx="82584" cy="83099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solidFill>
                  <a:prstClr val="white"/>
                </a:solidFill>
                <a:sym typeface="+mn-ea"/>
              </a:endParaRPr>
            </a:p>
          </p:txBody>
        </p:sp>
      </p:grpSp>
      <p:grpSp>
        <p:nvGrpSpPr>
          <p:cNvPr id="37915" name="组合 33"/>
          <p:cNvGrpSpPr>
            <a:grpSpLocks/>
          </p:cNvGrpSpPr>
          <p:nvPr/>
        </p:nvGrpSpPr>
        <p:grpSpPr bwMode="auto">
          <a:xfrm>
            <a:off x="1368425" y="4225925"/>
            <a:ext cx="2617788" cy="1354138"/>
            <a:chOff x="1114243" y="2067550"/>
            <a:chExt cx="2616712" cy="1354625"/>
          </a:xfrm>
        </p:grpSpPr>
        <p:sp>
          <p:nvSpPr>
            <p:cNvPr id="38" name="矩形 37"/>
            <p:cNvSpPr/>
            <p:nvPr/>
          </p:nvSpPr>
          <p:spPr>
            <a:xfrm>
              <a:off x="1114243" y="2467744"/>
              <a:ext cx="2602430" cy="954431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r"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我们素材致力于专业PPT模板的发布，课件及汇报PPT的美化，并为您提供专业的PPT个性定制服务</a:t>
              </a:r>
            </a:p>
          </p:txBody>
        </p:sp>
        <p:sp>
          <p:nvSpPr>
            <p:cNvPr id="39" name="矩形 38"/>
            <p:cNvSpPr/>
            <p:nvPr/>
          </p:nvSpPr>
          <p:spPr>
            <a:xfrm>
              <a:off x="2509082" y="2067550"/>
              <a:ext cx="1221873" cy="400194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r>
                <a:rPr lang="zh-CN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您的标题</a:t>
              </a:r>
            </a:p>
          </p:txBody>
        </p:sp>
      </p:grpSp>
      <p:sp>
        <p:nvSpPr>
          <p:cNvPr id="36" name="等腰三角形 35"/>
          <p:cNvSpPr/>
          <p:nvPr/>
        </p:nvSpPr>
        <p:spPr>
          <a:xfrm rot="5400000">
            <a:off x="5096669" y="4309269"/>
            <a:ext cx="1470025" cy="1268413"/>
          </a:xfrm>
          <a:prstGeom prst="triangle">
            <a:avLst/>
          </a:prstGeom>
          <a:solidFill>
            <a:srgbClr val="AE97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>
              <a:solidFill>
                <a:prstClr val="white"/>
              </a:solidFill>
              <a:sym typeface="+mn-ea"/>
            </a:endParaRPr>
          </a:p>
        </p:txBody>
      </p:sp>
      <p:sp>
        <p:nvSpPr>
          <p:cNvPr id="37" name="Freeform 238"/>
          <p:cNvSpPr>
            <a:spLocks noEditPoints="1"/>
          </p:cNvSpPr>
          <p:nvPr/>
        </p:nvSpPr>
        <p:spPr bwMode="auto">
          <a:xfrm>
            <a:off x="5356225" y="4732338"/>
            <a:ext cx="506413" cy="419100"/>
          </a:xfrm>
          <a:custGeom>
            <a:avLst/>
            <a:gdLst>
              <a:gd name="T0" fmla="*/ 122 w 300"/>
              <a:gd name="T1" fmla="*/ 0 h 247"/>
              <a:gd name="T2" fmla="*/ 208 w 300"/>
              <a:gd name="T3" fmla="*/ 36 h 247"/>
              <a:gd name="T4" fmla="*/ 244 w 300"/>
              <a:gd name="T5" fmla="*/ 122 h 247"/>
              <a:gd name="T6" fmla="*/ 208 w 300"/>
              <a:gd name="T7" fmla="*/ 208 h 247"/>
              <a:gd name="T8" fmla="*/ 122 w 300"/>
              <a:gd name="T9" fmla="*/ 244 h 247"/>
              <a:gd name="T10" fmla="*/ 35 w 300"/>
              <a:gd name="T11" fmla="*/ 208 h 247"/>
              <a:gd name="T12" fmla="*/ 0 w 300"/>
              <a:gd name="T13" fmla="*/ 122 h 247"/>
              <a:gd name="T14" fmla="*/ 35 w 300"/>
              <a:gd name="T15" fmla="*/ 36 h 247"/>
              <a:gd name="T16" fmla="*/ 122 w 300"/>
              <a:gd name="T17" fmla="*/ 0 h 247"/>
              <a:gd name="T18" fmla="*/ 175 w 300"/>
              <a:gd name="T19" fmla="*/ 245 h 247"/>
              <a:gd name="T20" fmla="*/ 300 w 300"/>
              <a:gd name="T21" fmla="*/ 158 h 247"/>
              <a:gd name="T22" fmla="*/ 298 w 300"/>
              <a:gd name="T23" fmla="*/ 126 h 247"/>
              <a:gd name="T24" fmla="*/ 175 w 300"/>
              <a:gd name="T25" fmla="*/ 245 h 247"/>
              <a:gd name="T26" fmla="*/ 130 w 300"/>
              <a:gd name="T27" fmla="*/ 80 h 247"/>
              <a:gd name="T28" fmla="*/ 151 w 300"/>
              <a:gd name="T29" fmla="*/ 91 h 247"/>
              <a:gd name="T30" fmla="*/ 181 w 300"/>
              <a:gd name="T31" fmla="*/ 71 h 247"/>
              <a:gd name="T32" fmla="*/ 177 w 300"/>
              <a:gd name="T33" fmla="*/ 66 h 247"/>
              <a:gd name="T34" fmla="*/ 130 w 300"/>
              <a:gd name="T35" fmla="*/ 44 h 247"/>
              <a:gd name="T36" fmla="*/ 130 w 300"/>
              <a:gd name="T37" fmla="*/ 80 h 247"/>
              <a:gd name="T38" fmla="*/ 162 w 300"/>
              <a:gd name="T39" fmla="*/ 108 h 247"/>
              <a:gd name="T40" fmla="*/ 164 w 300"/>
              <a:gd name="T41" fmla="*/ 122 h 247"/>
              <a:gd name="T42" fmla="*/ 161 w 300"/>
              <a:gd name="T43" fmla="*/ 138 h 247"/>
              <a:gd name="T44" fmla="*/ 192 w 300"/>
              <a:gd name="T45" fmla="*/ 157 h 247"/>
              <a:gd name="T46" fmla="*/ 200 w 300"/>
              <a:gd name="T47" fmla="*/ 122 h 247"/>
              <a:gd name="T48" fmla="*/ 192 w 300"/>
              <a:gd name="T49" fmla="*/ 87 h 247"/>
              <a:gd name="T50" fmla="*/ 162 w 300"/>
              <a:gd name="T51" fmla="*/ 108 h 247"/>
              <a:gd name="T52" fmla="*/ 149 w 300"/>
              <a:gd name="T53" fmla="*/ 154 h 247"/>
              <a:gd name="T54" fmla="*/ 130 w 300"/>
              <a:gd name="T55" fmla="*/ 164 h 247"/>
              <a:gd name="T56" fmla="*/ 130 w 300"/>
              <a:gd name="T57" fmla="*/ 200 h 247"/>
              <a:gd name="T58" fmla="*/ 177 w 300"/>
              <a:gd name="T59" fmla="*/ 178 h 247"/>
              <a:gd name="T60" fmla="*/ 181 w 300"/>
              <a:gd name="T61" fmla="*/ 174 h 247"/>
              <a:gd name="T62" fmla="*/ 149 w 300"/>
              <a:gd name="T63" fmla="*/ 154 h 247"/>
              <a:gd name="T64" fmla="*/ 110 w 300"/>
              <a:gd name="T65" fmla="*/ 163 h 247"/>
              <a:gd name="T66" fmla="*/ 94 w 300"/>
              <a:gd name="T67" fmla="*/ 155 h 247"/>
              <a:gd name="T68" fmla="*/ 64 w 300"/>
              <a:gd name="T69" fmla="*/ 176 h 247"/>
              <a:gd name="T70" fmla="*/ 66 w 300"/>
              <a:gd name="T71" fmla="*/ 178 h 247"/>
              <a:gd name="T72" fmla="*/ 110 w 300"/>
              <a:gd name="T73" fmla="*/ 200 h 247"/>
              <a:gd name="T74" fmla="*/ 110 w 300"/>
              <a:gd name="T75" fmla="*/ 163 h 247"/>
              <a:gd name="T76" fmla="*/ 82 w 300"/>
              <a:gd name="T77" fmla="*/ 139 h 247"/>
              <a:gd name="T78" fmla="*/ 79 w 300"/>
              <a:gd name="T79" fmla="*/ 122 h 247"/>
              <a:gd name="T80" fmla="*/ 80 w 300"/>
              <a:gd name="T81" fmla="*/ 111 h 247"/>
              <a:gd name="T82" fmla="*/ 49 w 300"/>
              <a:gd name="T83" fmla="*/ 92 h 247"/>
              <a:gd name="T84" fmla="*/ 43 w 300"/>
              <a:gd name="T85" fmla="*/ 122 h 247"/>
              <a:gd name="T86" fmla="*/ 52 w 300"/>
              <a:gd name="T87" fmla="*/ 159 h 247"/>
              <a:gd name="T88" fmla="*/ 82 w 300"/>
              <a:gd name="T89" fmla="*/ 139 h 247"/>
              <a:gd name="T90" fmla="*/ 90 w 300"/>
              <a:gd name="T91" fmla="*/ 94 h 247"/>
              <a:gd name="T92" fmla="*/ 91 w 300"/>
              <a:gd name="T93" fmla="*/ 92 h 247"/>
              <a:gd name="T94" fmla="*/ 110 w 300"/>
              <a:gd name="T95" fmla="*/ 81 h 247"/>
              <a:gd name="T96" fmla="*/ 110 w 300"/>
              <a:gd name="T97" fmla="*/ 44 h 247"/>
              <a:gd name="T98" fmla="*/ 66 w 300"/>
              <a:gd name="T99" fmla="*/ 66 h 247"/>
              <a:gd name="T100" fmla="*/ 59 w 300"/>
              <a:gd name="T101" fmla="*/ 74 h 247"/>
              <a:gd name="T102" fmla="*/ 90 w 300"/>
              <a:gd name="T103" fmla="*/ 94 h 2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300" h="247">
                <a:moveTo>
                  <a:pt x="122" y="0"/>
                </a:moveTo>
                <a:cubicBezTo>
                  <a:pt x="155" y="0"/>
                  <a:pt x="186" y="14"/>
                  <a:pt x="208" y="36"/>
                </a:cubicBezTo>
                <a:cubicBezTo>
                  <a:pt x="230" y="58"/>
                  <a:pt x="244" y="88"/>
                  <a:pt x="244" y="122"/>
                </a:cubicBezTo>
                <a:cubicBezTo>
                  <a:pt x="244" y="156"/>
                  <a:pt x="230" y="186"/>
                  <a:pt x="208" y="208"/>
                </a:cubicBezTo>
                <a:cubicBezTo>
                  <a:pt x="186" y="230"/>
                  <a:pt x="155" y="244"/>
                  <a:pt x="122" y="244"/>
                </a:cubicBezTo>
                <a:cubicBezTo>
                  <a:pt x="88" y="244"/>
                  <a:pt x="57" y="230"/>
                  <a:pt x="35" y="208"/>
                </a:cubicBezTo>
                <a:cubicBezTo>
                  <a:pt x="13" y="186"/>
                  <a:pt x="0" y="156"/>
                  <a:pt x="0" y="122"/>
                </a:cubicBezTo>
                <a:cubicBezTo>
                  <a:pt x="0" y="88"/>
                  <a:pt x="13" y="58"/>
                  <a:pt x="35" y="36"/>
                </a:cubicBezTo>
                <a:cubicBezTo>
                  <a:pt x="57" y="14"/>
                  <a:pt x="88" y="0"/>
                  <a:pt x="122" y="0"/>
                </a:cubicBezTo>
                <a:close/>
                <a:moveTo>
                  <a:pt x="175" y="245"/>
                </a:moveTo>
                <a:cubicBezTo>
                  <a:pt x="292" y="247"/>
                  <a:pt x="257" y="150"/>
                  <a:pt x="300" y="158"/>
                </a:cubicBezTo>
                <a:cubicBezTo>
                  <a:pt x="298" y="126"/>
                  <a:pt x="298" y="126"/>
                  <a:pt x="298" y="126"/>
                </a:cubicBezTo>
                <a:cubicBezTo>
                  <a:pt x="230" y="122"/>
                  <a:pt x="286" y="229"/>
                  <a:pt x="175" y="245"/>
                </a:cubicBezTo>
                <a:close/>
                <a:moveTo>
                  <a:pt x="130" y="80"/>
                </a:moveTo>
                <a:cubicBezTo>
                  <a:pt x="139" y="82"/>
                  <a:pt x="146" y="86"/>
                  <a:pt x="151" y="91"/>
                </a:cubicBezTo>
                <a:cubicBezTo>
                  <a:pt x="181" y="71"/>
                  <a:pt x="181" y="71"/>
                  <a:pt x="181" y="71"/>
                </a:cubicBezTo>
                <a:cubicBezTo>
                  <a:pt x="180" y="69"/>
                  <a:pt x="179" y="68"/>
                  <a:pt x="177" y="66"/>
                </a:cubicBezTo>
                <a:cubicBezTo>
                  <a:pt x="165" y="54"/>
                  <a:pt x="149" y="46"/>
                  <a:pt x="130" y="44"/>
                </a:cubicBezTo>
                <a:cubicBezTo>
                  <a:pt x="130" y="80"/>
                  <a:pt x="130" y="80"/>
                  <a:pt x="130" y="80"/>
                </a:cubicBezTo>
                <a:close/>
                <a:moveTo>
                  <a:pt x="162" y="108"/>
                </a:moveTo>
                <a:cubicBezTo>
                  <a:pt x="164" y="112"/>
                  <a:pt x="164" y="117"/>
                  <a:pt x="164" y="122"/>
                </a:cubicBezTo>
                <a:cubicBezTo>
                  <a:pt x="164" y="128"/>
                  <a:pt x="163" y="133"/>
                  <a:pt x="161" y="138"/>
                </a:cubicBezTo>
                <a:cubicBezTo>
                  <a:pt x="192" y="157"/>
                  <a:pt x="192" y="157"/>
                  <a:pt x="192" y="157"/>
                </a:cubicBezTo>
                <a:cubicBezTo>
                  <a:pt x="197" y="147"/>
                  <a:pt x="200" y="135"/>
                  <a:pt x="200" y="122"/>
                </a:cubicBezTo>
                <a:cubicBezTo>
                  <a:pt x="200" y="110"/>
                  <a:pt x="197" y="98"/>
                  <a:pt x="192" y="87"/>
                </a:cubicBezTo>
                <a:cubicBezTo>
                  <a:pt x="162" y="108"/>
                  <a:pt x="162" y="108"/>
                  <a:pt x="162" y="108"/>
                </a:cubicBezTo>
                <a:close/>
                <a:moveTo>
                  <a:pt x="149" y="154"/>
                </a:moveTo>
                <a:cubicBezTo>
                  <a:pt x="144" y="159"/>
                  <a:pt x="138" y="162"/>
                  <a:pt x="130" y="164"/>
                </a:cubicBezTo>
                <a:cubicBezTo>
                  <a:pt x="130" y="200"/>
                  <a:pt x="130" y="200"/>
                  <a:pt x="130" y="200"/>
                </a:cubicBezTo>
                <a:cubicBezTo>
                  <a:pt x="149" y="198"/>
                  <a:pt x="165" y="190"/>
                  <a:pt x="177" y="178"/>
                </a:cubicBezTo>
                <a:cubicBezTo>
                  <a:pt x="178" y="176"/>
                  <a:pt x="180" y="175"/>
                  <a:pt x="181" y="174"/>
                </a:cubicBezTo>
                <a:cubicBezTo>
                  <a:pt x="149" y="154"/>
                  <a:pt x="149" y="154"/>
                  <a:pt x="149" y="154"/>
                </a:cubicBezTo>
                <a:close/>
                <a:moveTo>
                  <a:pt x="110" y="163"/>
                </a:moveTo>
                <a:cubicBezTo>
                  <a:pt x="104" y="162"/>
                  <a:pt x="99" y="159"/>
                  <a:pt x="94" y="155"/>
                </a:cubicBezTo>
                <a:cubicBezTo>
                  <a:pt x="64" y="176"/>
                  <a:pt x="64" y="176"/>
                  <a:pt x="64" y="176"/>
                </a:cubicBezTo>
                <a:cubicBezTo>
                  <a:pt x="65" y="176"/>
                  <a:pt x="65" y="177"/>
                  <a:pt x="66" y="178"/>
                </a:cubicBezTo>
                <a:cubicBezTo>
                  <a:pt x="78" y="189"/>
                  <a:pt x="93" y="197"/>
                  <a:pt x="110" y="200"/>
                </a:cubicBezTo>
                <a:cubicBezTo>
                  <a:pt x="110" y="163"/>
                  <a:pt x="110" y="163"/>
                  <a:pt x="110" y="163"/>
                </a:cubicBezTo>
                <a:close/>
                <a:moveTo>
                  <a:pt x="82" y="139"/>
                </a:moveTo>
                <a:cubicBezTo>
                  <a:pt x="80" y="134"/>
                  <a:pt x="79" y="128"/>
                  <a:pt x="79" y="122"/>
                </a:cubicBezTo>
                <a:cubicBezTo>
                  <a:pt x="79" y="118"/>
                  <a:pt x="79" y="115"/>
                  <a:pt x="80" y="111"/>
                </a:cubicBezTo>
                <a:cubicBezTo>
                  <a:pt x="49" y="92"/>
                  <a:pt x="49" y="92"/>
                  <a:pt x="49" y="92"/>
                </a:cubicBezTo>
                <a:cubicBezTo>
                  <a:pt x="45" y="101"/>
                  <a:pt x="43" y="111"/>
                  <a:pt x="43" y="122"/>
                </a:cubicBezTo>
                <a:cubicBezTo>
                  <a:pt x="43" y="135"/>
                  <a:pt x="46" y="148"/>
                  <a:pt x="52" y="159"/>
                </a:cubicBezTo>
                <a:cubicBezTo>
                  <a:pt x="82" y="139"/>
                  <a:pt x="82" y="139"/>
                  <a:pt x="82" y="139"/>
                </a:cubicBezTo>
                <a:close/>
                <a:moveTo>
                  <a:pt x="90" y="94"/>
                </a:moveTo>
                <a:cubicBezTo>
                  <a:pt x="90" y="93"/>
                  <a:pt x="91" y="92"/>
                  <a:pt x="91" y="92"/>
                </a:cubicBezTo>
                <a:cubicBezTo>
                  <a:pt x="97" y="86"/>
                  <a:pt x="103" y="83"/>
                  <a:pt x="110" y="81"/>
                </a:cubicBezTo>
                <a:cubicBezTo>
                  <a:pt x="110" y="44"/>
                  <a:pt x="110" y="44"/>
                  <a:pt x="110" y="44"/>
                </a:cubicBezTo>
                <a:cubicBezTo>
                  <a:pt x="93" y="46"/>
                  <a:pt x="78" y="55"/>
                  <a:pt x="66" y="66"/>
                </a:cubicBezTo>
                <a:cubicBezTo>
                  <a:pt x="63" y="69"/>
                  <a:pt x="61" y="72"/>
                  <a:pt x="59" y="74"/>
                </a:cubicBezTo>
                <a:lnTo>
                  <a:pt x="90" y="9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lIns="80296" tIns="40148" rIns="80296" bIns="40148"/>
          <a:lstStyle/>
          <a:p>
            <a:pPr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 sz="1580">
              <a:solidFill>
                <a:prstClr val="black"/>
              </a:solidFill>
              <a:latin typeface="+mn-lt"/>
              <a:ea typeface="+mn-ea"/>
              <a:sym typeface="+mn-ea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文本框 3"/>
          <p:cNvSpPr txBox="1">
            <a:spLocks noChangeArrowheads="1"/>
          </p:cNvSpPr>
          <p:nvPr/>
        </p:nvSpPr>
        <p:spPr bwMode="auto">
          <a:xfrm>
            <a:off x="322263" y="307975"/>
            <a:ext cx="2792412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b="1">
                <a:solidFill>
                  <a:srgbClr val="AE97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单击此处添加标题</a:t>
            </a:r>
          </a:p>
        </p:txBody>
      </p:sp>
      <p:grpSp>
        <p:nvGrpSpPr>
          <p:cNvPr id="39938" name="组合 4"/>
          <p:cNvGrpSpPr>
            <a:grpSpLocks/>
          </p:cNvGrpSpPr>
          <p:nvPr/>
        </p:nvGrpSpPr>
        <p:grpSpPr bwMode="auto">
          <a:xfrm>
            <a:off x="1031875" y="2540000"/>
            <a:ext cx="3359150" cy="830263"/>
            <a:chOff x="1172899" y="2551837"/>
            <a:chExt cx="3360058" cy="831063"/>
          </a:xfrm>
        </p:grpSpPr>
        <p:sp>
          <p:nvSpPr>
            <p:cNvPr id="39939" name="文本框 8"/>
            <p:cNvSpPr txBox="1">
              <a:spLocks noChangeArrowheads="1"/>
            </p:cNvSpPr>
            <p:nvPr/>
          </p:nvSpPr>
          <p:spPr bwMode="auto">
            <a:xfrm>
              <a:off x="1172899" y="2859680"/>
              <a:ext cx="336005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14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我们秉承“给您演示的光和热”的理念，让您的每一次亮相都信心澎湃。</a:t>
              </a:r>
            </a:p>
          </p:txBody>
        </p:sp>
        <p:sp>
          <p:nvSpPr>
            <p:cNvPr id="39940" name="文本框 9"/>
            <p:cNvSpPr txBox="1">
              <a:spLocks noChangeArrowheads="1"/>
            </p:cNvSpPr>
            <p:nvPr/>
          </p:nvSpPr>
          <p:spPr bwMode="auto">
            <a:xfrm>
              <a:off x="1441272" y="2551837"/>
              <a:ext cx="2823312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1600" b="1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单击此处添加标题</a:t>
              </a:r>
            </a:p>
          </p:txBody>
        </p:sp>
      </p:grpSp>
      <p:sp>
        <p:nvSpPr>
          <p:cNvPr id="7" name="椭圆 6"/>
          <p:cNvSpPr/>
          <p:nvPr/>
        </p:nvSpPr>
        <p:spPr>
          <a:xfrm>
            <a:off x="2303463" y="1535113"/>
            <a:ext cx="857250" cy="855662"/>
          </a:xfrm>
          <a:prstGeom prst="ellipse">
            <a:avLst/>
          </a:prstGeom>
          <a:solidFill>
            <a:srgbClr val="AE97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>
              <a:solidFill>
                <a:prstClr val="white"/>
              </a:solidFill>
              <a:sym typeface="+mn-ea"/>
            </a:endParaRPr>
          </a:p>
        </p:txBody>
      </p:sp>
      <p:sp>
        <p:nvSpPr>
          <p:cNvPr id="39942" name="Freeform 171"/>
          <p:cNvSpPr>
            <a:spLocks noChangeArrowheads="1"/>
          </p:cNvSpPr>
          <p:nvPr/>
        </p:nvSpPr>
        <p:spPr bwMode="auto">
          <a:xfrm>
            <a:off x="2497138" y="1724025"/>
            <a:ext cx="441325" cy="423863"/>
          </a:xfrm>
          <a:custGeom>
            <a:avLst/>
            <a:gdLst>
              <a:gd name="T0" fmla="*/ 228 w 308"/>
              <a:gd name="T1" fmla="*/ 218 h 296"/>
              <a:gd name="T2" fmla="*/ 224 w 308"/>
              <a:gd name="T3" fmla="*/ 215 h 296"/>
              <a:gd name="T4" fmla="*/ 228 w 308"/>
              <a:gd name="T5" fmla="*/ 212 h 296"/>
              <a:gd name="T6" fmla="*/ 230 w 308"/>
              <a:gd name="T7" fmla="*/ 212 h 296"/>
              <a:gd name="T8" fmla="*/ 278 w 308"/>
              <a:gd name="T9" fmla="*/ 209 h 296"/>
              <a:gd name="T10" fmla="*/ 288 w 308"/>
              <a:gd name="T11" fmla="*/ 176 h 296"/>
              <a:gd name="T12" fmla="*/ 284 w 308"/>
              <a:gd name="T13" fmla="*/ 176 h 296"/>
              <a:gd name="T14" fmla="*/ 283 w 308"/>
              <a:gd name="T15" fmla="*/ 176 h 296"/>
              <a:gd name="T16" fmla="*/ 283 w 308"/>
              <a:gd name="T17" fmla="*/ 176 h 296"/>
              <a:gd name="T18" fmla="*/ 229 w 308"/>
              <a:gd name="T19" fmla="*/ 174 h 296"/>
              <a:gd name="T20" fmla="*/ 226 w 308"/>
              <a:gd name="T21" fmla="*/ 174 h 296"/>
              <a:gd name="T22" fmla="*/ 222 w 308"/>
              <a:gd name="T23" fmla="*/ 171 h 296"/>
              <a:gd name="T24" fmla="*/ 226 w 308"/>
              <a:gd name="T25" fmla="*/ 168 h 296"/>
              <a:gd name="T26" fmla="*/ 228 w 308"/>
              <a:gd name="T27" fmla="*/ 168 h 296"/>
              <a:gd name="T28" fmla="*/ 284 w 308"/>
              <a:gd name="T29" fmla="*/ 164 h 296"/>
              <a:gd name="T30" fmla="*/ 292 w 308"/>
              <a:gd name="T31" fmla="*/ 164 h 296"/>
              <a:gd name="T32" fmla="*/ 292 w 308"/>
              <a:gd name="T33" fmla="*/ 164 h 296"/>
              <a:gd name="T34" fmla="*/ 296 w 308"/>
              <a:gd name="T35" fmla="*/ 133 h 296"/>
              <a:gd name="T36" fmla="*/ 214 w 308"/>
              <a:gd name="T37" fmla="*/ 124 h 296"/>
              <a:gd name="T38" fmla="*/ 213 w 308"/>
              <a:gd name="T39" fmla="*/ 124 h 296"/>
              <a:gd name="T40" fmla="*/ 212 w 308"/>
              <a:gd name="T41" fmla="*/ 124 h 296"/>
              <a:gd name="T42" fmla="*/ 217 w 308"/>
              <a:gd name="T43" fmla="*/ 124 h 296"/>
              <a:gd name="T44" fmla="*/ 206 w 308"/>
              <a:gd name="T45" fmla="*/ 124 h 296"/>
              <a:gd name="T46" fmla="*/ 165 w 308"/>
              <a:gd name="T47" fmla="*/ 123 h 296"/>
              <a:gd name="T48" fmla="*/ 165 w 308"/>
              <a:gd name="T49" fmla="*/ 123 h 296"/>
              <a:gd name="T50" fmla="*/ 160 w 308"/>
              <a:gd name="T51" fmla="*/ 121 h 296"/>
              <a:gd name="T52" fmla="*/ 165 w 308"/>
              <a:gd name="T53" fmla="*/ 120 h 296"/>
              <a:gd name="T54" fmla="*/ 165 w 308"/>
              <a:gd name="T55" fmla="*/ 120 h 296"/>
              <a:gd name="T56" fmla="*/ 179 w 308"/>
              <a:gd name="T57" fmla="*/ 119 h 296"/>
              <a:gd name="T58" fmla="*/ 192 w 308"/>
              <a:gd name="T59" fmla="*/ 58 h 296"/>
              <a:gd name="T60" fmla="*/ 178 w 308"/>
              <a:gd name="T61" fmla="*/ 0 h 296"/>
              <a:gd name="T62" fmla="*/ 101 w 308"/>
              <a:gd name="T63" fmla="*/ 126 h 296"/>
              <a:gd name="T64" fmla="*/ 58 w 308"/>
              <a:gd name="T65" fmla="*/ 146 h 296"/>
              <a:gd name="T66" fmla="*/ 53 w 308"/>
              <a:gd name="T67" fmla="*/ 275 h 296"/>
              <a:gd name="T68" fmla="*/ 99 w 308"/>
              <a:gd name="T69" fmla="*/ 275 h 296"/>
              <a:gd name="T70" fmla="*/ 232 w 308"/>
              <a:gd name="T71" fmla="*/ 286 h 296"/>
              <a:gd name="T72" fmla="*/ 255 w 308"/>
              <a:gd name="T73" fmla="*/ 256 h 296"/>
              <a:gd name="T74" fmla="*/ 227 w 308"/>
              <a:gd name="T75" fmla="*/ 255 h 296"/>
              <a:gd name="T76" fmla="*/ 225 w 308"/>
              <a:gd name="T77" fmla="*/ 255 h 296"/>
              <a:gd name="T78" fmla="*/ 221 w 308"/>
              <a:gd name="T79" fmla="*/ 252 h 296"/>
              <a:gd name="T80" fmla="*/ 225 w 308"/>
              <a:gd name="T81" fmla="*/ 249 h 296"/>
              <a:gd name="T82" fmla="*/ 227 w 308"/>
              <a:gd name="T83" fmla="*/ 249 h 296"/>
              <a:gd name="T84" fmla="*/ 262 w 308"/>
              <a:gd name="T85" fmla="*/ 247 h 296"/>
              <a:gd name="T86" fmla="*/ 269 w 308"/>
              <a:gd name="T87" fmla="*/ 220 h 296"/>
              <a:gd name="T88" fmla="*/ 230 w 308"/>
              <a:gd name="T89" fmla="*/ 218 h 296"/>
              <a:gd name="T90" fmla="*/ 228 w 308"/>
              <a:gd name="T91" fmla="*/ 218 h 2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308" h="296">
                <a:moveTo>
                  <a:pt x="228" y="218"/>
                </a:moveTo>
                <a:cubicBezTo>
                  <a:pt x="224" y="215"/>
                  <a:pt x="224" y="215"/>
                  <a:pt x="224" y="215"/>
                </a:cubicBezTo>
                <a:cubicBezTo>
                  <a:pt x="228" y="212"/>
                  <a:pt x="228" y="212"/>
                  <a:pt x="228" y="212"/>
                </a:cubicBezTo>
                <a:cubicBezTo>
                  <a:pt x="230" y="212"/>
                  <a:pt x="230" y="212"/>
                  <a:pt x="230" y="212"/>
                </a:cubicBezTo>
                <a:cubicBezTo>
                  <a:pt x="232" y="212"/>
                  <a:pt x="263" y="210"/>
                  <a:pt x="278" y="209"/>
                </a:cubicBezTo>
                <a:cubicBezTo>
                  <a:pt x="295" y="197"/>
                  <a:pt x="292" y="183"/>
                  <a:pt x="288" y="176"/>
                </a:cubicBezTo>
                <a:cubicBezTo>
                  <a:pt x="287" y="176"/>
                  <a:pt x="285" y="176"/>
                  <a:pt x="284" y="176"/>
                </a:cubicBezTo>
                <a:cubicBezTo>
                  <a:pt x="283" y="176"/>
                  <a:pt x="283" y="176"/>
                  <a:pt x="283" y="176"/>
                </a:cubicBezTo>
                <a:cubicBezTo>
                  <a:pt x="283" y="176"/>
                  <a:pt x="283" y="176"/>
                  <a:pt x="283" y="176"/>
                </a:cubicBezTo>
                <a:cubicBezTo>
                  <a:pt x="278" y="176"/>
                  <a:pt x="231" y="174"/>
                  <a:pt x="229" y="174"/>
                </a:cubicBezTo>
                <a:cubicBezTo>
                  <a:pt x="226" y="174"/>
                  <a:pt x="226" y="174"/>
                  <a:pt x="226" y="174"/>
                </a:cubicBezTo>
                <a:cubicBezTo>
                  <a:pt x="222" y="171"/>
                  <a:pt x="222" y="171"/>
                  <a:pt x="222" y="171"/>
                </a:cubicBezTo>
                <a:cubicBezTo>
                  <a:pt x="226" y="168"/>
                  <a:pt x="226" y="168"/>
                  <a:pt x="226" y="168"/>
                </a:cubicBezTo>
                <a:cubicBezTo>
                  <a:pt x="228" y="168"/>
                  <a:pt x="228" y="168"/>
                  <a:pt x="228" y="168"/>
                </a:cubicBezTo>
                <a:cubicBezTo>
                  <a:pt x="231" y="168"/>
                  <a:pt x="280" y="164"/>
                  <a:pt x="284" y="164"/>
                </a:cubicBezTo>
                <a:cubicBezTo>
                  <a:pt x="290" y="164"/>
                  <a:pt x="292" y="164"/>
                  <a:pt x="292" y="164"/>
                </a:cubicBezTo>
                <a:cubicBezTo>
                  <a:pt x="292" y="164"/>
                  <a:pt x="292" y="164"/>
                  <a:pt x="292" y="164"/>
                </a:cubicBezTo>
                <a:cubicBezTo>
                  <a:pt x="302" y="155"/>
                  <a:pt x="308" y="144"/>
                  <a:pt x="296" y="133"/>
                </a:cubicBezTo>
                <a:cubicBezTo>
                  <a:pt x="285" y="123"/>
                  <a:pt x="243" y="125"/>
                  <a:pt x="214" y="124"/>
                </a:cubicBezTo>
                <a:cubicBezTo>
                  <a:pt x="213" y="124"/>
                  <a:pt x="213" y="124"/>
                  <a:pt x="213" y="124"/>
                </a:cubicBezTo>
                <a:cubicBezTo>
                  <a:pt x="212" y="124"/>
                  <a:pt x="212" y="124"/>
                  <a:pt x="212" y="124"/>
                </a:cubicBezTo>
                <a:cubicBezTo>
                  <a:pt x="212" y="124"/>
                  <a:pt x="219" y="124"/>
                  <a:pt x="217" y="124"/>
                </a:cubicBezTo>
                <a:cubicBezTo>
                  <a:pt x="213" y="124"/>
                  <a:pt x="209" y="124"/>
                  <a:pt x="206" y="124"/>
                </a:cubicBezTo>
                <a:cubicBezTo>
                  <a:pt x="192" y="123"/>
                  <a:pt x="167" y="123"/>
                  <a:pt x="165" y="123"/>
                </a:cubicBezTo>
                <a:cubicBezTo>
                  <a:pt x="165" y="123"/>
                  <a:pt x="165" y="123"/>
                  <a:pt x="165" y="123"/>
                </a:cubicBezTo>
                <a:cubicBezTo>
                  <a:pt x="160" y="121"/>
                  <a:pt x="160" y="121"/>
                  <a:pt x="160" y="121"/>
                </a:cubicBezTo>
                <a:cubicBezTo>
                  <a:pt x="165" y="120"/>
                  <a:pt x="165" y="120"/>
                  <a:pt x="165" y="120"/>
                </a:cubicBezTo>
                <a:cubicBezTo>
                  <a:pt x="165" y="120"/>
                  <a:pt x="165" y="120"/>
                  <a:pt x="165" y="120"/>
                </a:cubicBezTo>
                <a:cubicBezTo>
                  <a:pt x="166" y="120"/>
                  <a:pt x="169" y="120"/>
                  <a:pt x="179" y="119"/>
                </a:cubicBezTo>
                <a:cubicBezTo>
                  <a:pt x="165" y="90"/>
                  <a:pt x="188" y="73"/>
                  <a:pt x="192" y="58"/>
                </a:cubicBezTo>
                <a:cubicBezTo>
                  <a:pt x="206" y="5"/>
                  <a:pt x="178" y="0"/>
                  <a:pt x="178" y="0"/>
                </a:cubicBezTo>
                <a:cubicBezTo>
                  <a:pt x="178" y="0"/>
                  <a:pt x="108" y="96"/>
                  <a:pt x="101" y="126"/>
                </a:cubicBezTo>
                <a:cubicBezTo>
                  <a:pt x="96" y="148"/>
                  <a:pt x="67" y="146"/>
                  <a:pt x="58" y="146"/>
                </a:cubicBezTo>
                <a:cubicBezTo>
                  <a:pt x="10" y="144"/>
                  <a:pt x="0" y="264"/>
                  <a:pt x="53" y="275"/>
                </a:cubicBezTo>
                <a:cubicBezTo>
                  <a:pt x="64" y="277"/>
                  <a:pt x="76" y="265"/>
                  <a:pt x="99" y="275"/>
                </a:cubicBezTo>
                <a:cubicBezTo>
                  <a:pt x="149" y="296"/>
                  <a:pt x="192" y="287"/>
                  <a:pt x="232" y="286"/>
                </a:cubicBezTo>
                <a:cubicBezTo>
                  <a:pt x="259" y="285"/>
                  <a:pt x="257" y="266"/>
                  <a:pt x="255" y="256"/>
                </a:cubicBezTo>
                <a:cubicBezTo>
                  <a:pt x="242" y="256"/>
                  <a:pt x="229" y="255"/>
                  <a:pt x="227" y="255"/>
                </a:cubicBezTo>
                <a:cubicBezTo>
                  <a:pt x="225" y="255"/>
                  <a:pt x="225" y="255"/>
                  <a:pt x="225" y="255"/>
                </a:cubicBezTo>
                <a:cubicBezTo>
                  <a:pt x="221" y="252"/>
                  <a:pt x="221" y="252"/>
                  <a:pt x="221" y="252"/>
                </a:cubicBezTo>
                <a:cubicBezTo>
                  <a:pt x="225" y="249"/>
                  <a:pt x="225" y="249"/>
                  <a:pt x="225" y="249"/>
                </a:cubicBezTo>
                <a:cubicBezTo>
                  <a:pt x="227" y="249"/>
                  <a:pt x="227" y="249"/>
                  <a:pt x="227" y="249"/>
                </a:cubicBezTo>
                <a:cubicBezTo>
                  <a:pt x="229" y="249"/>
                  <a:pt x="247" y="248"/>
                  <a:pt x="262" y="247"/>
                </a:cubicBezTo>
                <a:cubicBezTo>
                  <a:pt x="275" y="237"/>
                  <a:pt x="272" y="227"/>
                  <a:pt x="269" y="220"/>
                </a:cubicBezTo>
                <a:cubicBezTo>
                  <a:pt x="253" y="219"/>
                  <a:pt x="232" y="218"/>
                  <a:pt x="230" y="218"/>
                </a:cubicBezTo>
                <a:lnTo>
                  <a:pt x="228" y="21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5715000" y="1535113"/>
            <a:ext cx="855663" cy="855662"/>
          </a:xfrm>
          <a:prstGeom prst="ellipse">
            <a:avLst/>
          </a:prstGeom>
          <a:solidFill>
            <a:srgbClr val="AE97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>
              <a:solidFill>
                <a:prstClr val="white"/>
              </a:solidFill>
              <a:sym typeface="+mn-ea"/>
            </a:endParaRPr>
          </a:p>
        </p:txBody>
      </p:sp>
      <p:sp>
        <p:nvSpPr>
          <p:cNvPr id="39944" name="Freeform 112"/>
          <p:cNvSpPr>
            <a:spLocks noEditPoints="1" noChangeArrowheads="1"/>
          </p:cNvSpPr>
          <p:nvPr/>
        </p:nvSpPr>
        <p:spPr bwMode="auto">
          <a:xfrm>
            <a:off x="5929313" y="1739900"/>
            <a:ext cx="411162" cy="412750"/>
          </a:xfrm>
          <a:custGeom>
            <a:avLst/>
            <a:gdLst>
              <a:gd name="T0" fmla="*/ 179 w 288"/>
              <a:gd name="T1" fmla="*/ 120 h 288"/>
              <a:gd name="T2" fmla="*/ 183 w 288"/>
              <a:gd name="T3" fmla="*/ 92 h 288"/>
              <a:gd name="T4" fmla="*/ 92 w 288"/>
              <a:gd name="T5" fmla="*/ 0 h 288"/>
              <a:gd name="T6" fmla="*/ 0 w 288"/>
              <a:gd name="T7" fmla="*/ 92 h 288"/>
              <a:gd name="T8" fmla="*/ 92 w 288"/>
              <a:gd name="T9" fmla="*/ 183 h 288"/>
              <a:gd name="T10" fmla="*/ 121 w 288"/>
              <a:gd name="T11" fmla="*/ 178 h 288"/>
              <a:gd name="T12" fmla="*/ 142 w 288"/>
              <a:gd name="T13" fmla="*/ 199 h 288"/>
              <a:gd name="T14" fmla="*/ 186 w 288"/>
              <a:gd name="T15" fmla="*/ 199 h 288"/>
              <a:gd name="T16" fmla="*/ 186 w 288"/>
              <a:gd name="T17" fmla="*/ 244 h 288"/>
              <a:gd name="T18" fmla="*/ 186 w 288"/>
              <a:gd name="T19" fmla="*/ 244 h 288"/>
              <a:gd name="T20" fmla="*/ 230 w 288"/>
              <a:gd name="T21" fmla="*/ 244 h 288"/>
              <a:gd name="T22" fmla="*/ 230 w 288"/>
              <a:gd name="T23" fmla="*/ 288 h 288"/>
              <a:gd name="T24" fmla="*/ 230 w 288"/>
              <a:gd name="T25" fmla="*/ 288 h 288"/>
              <a:gd name="T26" fmla="*/ 288 w 288"/>
              <a:gd name="T27" fmla="*/ 288 h 288"/>
              <a:gd name="T28" fmla="*/ 288 w 288"/>
              <a:gd name="T29" fmla="*/ 288 h 288"/>
              <a:gd name="T30" fmla="*/ 288 w 288"/>
              <a:gd name="T31" fmla="*/ 288 h 288"/>
              <a:gd name="T32" fmla="*/ 288 w 288"/>
              <a:gd name="T33" fmla="*/ 230 h 288"/>
              <a:gd name="T34" fmla="*/ 179 w 288"/>
              <a:gd name="T35" fmla="*/ 120 h 288"/>
              <a:gd name="T36" fmla="*/ 73 w 288"/>
              <a:gd name="T37" fmla="*/ 103 h 288"/>
              <a:gd name="T38" fmla="*/ 42 w 288"/>
              <a:gd name="T39" fmla="*/ 72 h 288"/>
              <a:gd name="T40" fmla="*/ 73 w 288"/>
              <a:gd name="T41" fmla="*/ 41 h 288"/>
              <a:gd name="T42" fmla="*/ 104 w 288"/>
              <a:gd name="T43" fmla="*/ 72 h 288"/>
              <a:gd name="T44" fmla="*/ 73 w 288"/>
              <a:gd name="T45" fmla="*/ 103 h 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288" h="288">
                <a:moveTo>
                  <a:pt x="179" y="120"/>
                </a:moveTo>
                <a:cubicBezTo>
                  <a:pt x="182" y="111"/>
                  <a:pt x="183" y="102"/>
                  <a:pt x="183" y="92"/>
                </a:cubicBezTo>
                <a:cubicBezTo>
                  <a:pt x="183" y="41"/>
                  <a:pt x="142" y="0"/>
                  <a:pt x="92" y="0"/>
                </a:cubicBezTo>
                <a:cubicBezTo>
                  <a:pt x="41" y="0"/>
                  <a:pt x="0" y="41"/>
                  <a:pt x="0" y="92"/>
                </a:cubicBezTo>
                <a:cubicBezTo>
                  <a:pt x="0" y="142"/>
                  <a:pt x="41" y="183"/>
                  <a:pt x="92" y="183"/>
                </a:cubicBezTo>
                <a:cubicBezTo>
                  <a:pt x="102" y="183"/>
                  <a:pt x="112" y="181"/>
                  <a:pt x="121" y="178"/>
                </a:cubicBezTo>
                <a:cubicBezTo>
                  <a:pt x="142" y="199"/>
                  <a:pt x="142" y="199"/>
                  <a:pt x="142" y="199"/>
                </a:cubicBezTo>
                <a:cubicBezTo>
                  <a:pt x="186" y="199"/>
                  <a:pt x="186" y="199"/>
                  <a:pt x="186" y="199"/>
                </a:cubicBezTo>
                <a:cubicBezTo>
                  <a:pt x="186" y="244"/>
                  <a:pt x="186" y="244"/>
                  <a:pt x="186" y="244"/>
                </a:cubicBezTo>
                <a:cubicBezTo>
                  <a:pt x="186" y="244"/>
                  <a:pt x="186" y="244"/>
                  <a:pt x="186" y="244"/>
                </a:cubicBezTo>
                <a:cubicBezTo>
                  <a:pt x="230" y="244"/>
                  <a:pt x="230" y="244"/>
                  <a:pt x="230" y="244"/>
                </a:cubicBezTo>
                <a:cubicBezTo>
                  <a:pt x="230" y="288"/>
                  <a:pt x="230" y="288"/>
                  <a:pt x="230" y="288"/>
                </a:cubicBezTo>
                <a:cubicBezTo>
                  <a:pt x="230" y="288"/>
                  <a:pt x="230" y="288"/>
                  <a:pt x="230" y="288"/>
                </a:cubicBezTo>
                <a:cubicBezTo>
                  <a:pt x="288" y="288"/>
                  <a:pt x="288" y="288"/>
                  <a:pt x="288" y="288"/>
                </a:cubicBezTo>
                <a:cubicBezTo>
                  <a:pt x="288" y="288"/>
                  <a:pt x="288" y="288"/>
                  <a:pt x="288" y="288"/>
                </a:cubicBezTo>
                <a:cubicBezTo>
                  <a:pt x="288" y="288"/>
                  <a:pt x="288" y="288"/>
                  <a:pt x="288" y="288"/>
                </a:cubicBezTo>
                <a:cubicBezTo>
                  <a:pt x="288" y="230"/>
                  <a:pt x="288" y="230"/>
                  <a:pt x="288" y="230"/>
                </a:cubicBezTo>
                <a:lnTo>
                  <a:pt x="179" y="120"/>
                </a:lnTo>
                <a:close/>
                <a:moveTo>
                  <a:pt x="73" y="103"/>
                </a:moveTo>
                <a:cubicBezTo>
                  <a:pt x="56" y="103"/>
                  <a:pt x="42" y="89"/>
                  <a:pt x="42" y="72"/>
                </a:cubicBezTo>
                <a:cubicBezTo>
                  <a:pt x="42" y="55"/>
                  <a:pt x="56" y="41"/>
                  <a:pt x="73" y="41"/>
                </a:cubicBezTo>
                <a:cubicBezTo>
                  <a:pt x="90" y="41"/>
                  <a:pt x="104" y="55"/>
                  <a:pt x="104" y="72"/>
                </a:cubicBezTo>
                <a:cubicBezTo>
                  <a:pt x="104" y="89"/>
                  <a:pt x="90" y="103"/>
                  <a:pt x="73" y="10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grpSp>
        <p:nvGrpSpPr>
          <p:cNvPr id="39945" name="组合 12"/>
          <p:cNvGrpSpPr>
            <a:grpSpLocks/>
          </p:cNvGrpSpPr>
          <p:nvPr/>
        </p:nvGrpSpPr>
        <p:grpSpPr bwMode="auto">
          <a:xfrm>
            <a:off x="4475163" y="2540000"/>
            <a:ext cx="3360737" cy="830263"/>
            <a:chOff x="1172899" y="2551837"/>
            <a:chExt cx="3360058" cy="831063"/>
          </a:xfrm>
        </p:grpSpPr>
        <p:sp>
          <p:nvSpPr>
            <p:cNvPr id="39946" name="文本框 13"/>
            <p:cNvSpPr txBox="1">
              <a:spLocks noChangeArrowheads="1"/>
            </p:cNvSpPr>
            <p:nvPr/>
          </p:nvSpPr>
          <p:spPr bwMode="auto">
            <a:xfrm>
              <a:off x="1172899" y="2859680"/>
              <a:ext cx="336005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14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我们秉承“给您演示的光和热”的理念，让您的每一次亮相都信心澎湃。</a:t>
              </a:r>
            </a:p>
          </p:txBody>
        </p:sp>
        <p:sp>
          <p:nvSpPr>
            <p:cNvPr id="39947" name="文本框 14"/>
            <p:cNvSpPr txBox="1">
              <a:spLocks noChangeArrowheads="1"/>
            </p:cNvSpPr>
            <p:nvPr/>
          </p:nvSpPr>
          <p:spPr bwMode="auto">
            <a:xfrm>
              <a:off x="1441272" y="2551837"/>
              <a:ext cx="2823312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1600" b="1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单击此处添加标题</a:t>
              </a:r>
            </a:p>
          </p:txBody>
        </p:sp>
      </p:grpSp>
      <p:sp>
        <p:nvSpPr>
          <p:cNvPr id="23" name="椭圆 22"/>
          <p:cNvSpPr/>
          <p:nvPr/>
        </p:nvSpPr>
        <p:spPr>
          <a:xfrm>
            <a:off x="9124950" y="1535113"/>
            <a:ext cx="857250" cy="855662"/>
          </a:xfrm>
          <a:prstGeom prst="ellipse">
            <a:avLst/>
          </a:prstGeom>
          <a:solidFill>
            <a:srgbClr val="AE97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>
              <a:solidFill>
                <a:prstClr val="white"/>
              </a:solidFill>
              <a:sym typeface="+mn-ea"/>
            </a:endParaRPr>
          </a:p>
        </p:txBody>
      </p:sp>
      <p:sp>
        <p:nvSpPr>
          <p:cNvPr id="39949" name="Freeform 354"/>
          <p:cNvSpPr>
            <a:spLocks noEditPoints="1" noChangeArrowheads="1"/>
          </p:cNvSpPr>
          <p:nvPr/>
        </p:nvSpPr>
        <p:spPr bwMode="auto">
          <a:xfrm>
            <a:off x="9358313" y="1725613"/>
            <a:ext cx="390525" cy="412750"/>
          </a:xfrm>
          <a:custGeom>
            <a:avLst/>
            <a:gdLst>
              <a:gd name="T0" fmla="*/ 236 w 274"/>
              <a:gd name="T1" fmla="*/ 120 h 288"/>
              <a:gd name="T2" fmla="*/ 274 w 274"/>
              <a:gd name="T3" fmla="*/ 93 h 288"/>
              <a:gd name="T4" fmla="*/ 250 w 274"/>
              <a:gd name="T5" fmla="*/ 51 h 288"/>
              <a:gd name="T6" fmla="*/ 206 w 274"/>
              <a:gd name="T7" fmla="*/ 70 h 288"/>
              <a:gd name="T8" fmla="*/ 166 w 274"/>
              <a:gd name="T9" fmla="*/ 47 h 288"/>
              <a:gd name="T10" fmla="*/ 161 w 274"/>
              <a:gd name="T11" fmla="*/ 0 h 288"/>
              <a:gd name="T12" fmla="*/ 113 w 274"/>
              <a:gd name="T13" fmla="*/ 0 h 288"/>
              <a:gd name="T14" fmla="*/ 108 w 274"/>
              <a:gd name="T15" fmla="*/ 47 h 288"/>
              <a:gd name="T16" fmla="*/ 67 w 274"/>
              <a:gd name="T17" fmla="*/ 70 h 288"/>
              <a:gd name="T18" fmla="*/ 24 w 274"/>
              <a:gd name="T19" fmla="*/ 51 h 288"/>
              <a:gd name="T20" fmla="*/ 0 w 274"/>
              <a:gd name="T21" fmla="*/ 93 h 288"/>
              <a:gd name="T22" fmla="*/ 38 w 274"/>
              <a:gd name="T23" fmla="*/ 120 h 288"/>
              <a:gd name="T24" fmla="*/ 38 w 274"/>
              <a:gd name="T25" fmla="*/ 168 h 288"/>
              <a:gd name="T26" fmla="*/ 0 w 274"/>
              <a:gd name="T27" fmla="*/ 195 h 288"/>
              <a:gd name="T28" fmla="*/ 24 w 274"/>
              <a:gd name="T29" fmla="*/ 237 h 288"/>
              <a:gd name="T30" fmla="*/ 68 w 274"/>
              <a:gd name="T31" fmla="*/ 218 h 288"/>
              <a:gd name="T32" fmla="*/ 108 w 274"/>
              <a:gd name="T33" fmla="*/ 241 h 288"/>
              <a:gd name="T34" fmla="*/ 113 w 274"/>
              <a:gd name="T35" fmla="*/ 288 h 288"/>
              <a:gd name="T36" fmla="*/ 161 w 274"/>
              <a:gd name="T37" fmla="*/ 288 h 288"/>
              <a:gd name="T38" fmla="*/ 166 w 274"/>
              <a:gd name="T39" fmla="*/ 241 h 288"/>
              <a:gd name="T40" fmla="*/ 206 w 274"/>
              <a:gd name="T41" fmla="*/ 218 h 288"/>
              <a:gd name="T42" fmla="*/ 250 w 274"/>
              <a:gd name="T43" fmla="*/ 237 h 288"/>
              <a:gd name="T44" fmla="*/ 274 w 274"/>
              <a:gd name="T45" fmla="*/ 195 h 288"/>
              <a:gd name="T46" fmla="*/ 236 w 274"/>
              <a:gd name="T47" fmla="*/ 168 h 288"/>
              <a:gd name="T48" fmla="*/ 236 w 274"/>
              <a:gd name="T49" fmla="*/ 120 h 288"/>
              <a:gd name="T50" fmla="*/ 158 w 274"/>
              <a:gd name="T51" fmla="*/ 180 h 288"/>
              <a:gd name="T52" fmla="*/ 116 w 274"/>
              <a:gd name="T53" fmla="*/ 180 h 288"/>
              <a:gd name="T54" fmla="*/ 96 w 274"/>
              <a:gd name="T55" fmla="*/ 144 h 288"/>
              <a:gd name="T56" fmla="*/ 116 w 274"/>
              <a:gd name="T57" fmla="*/ 108 h 288"/>
              <a:gd name="T58" fmla="*/ 158 w 274"/>
              <a:gd name="T59" fmla="*/ 108 h 288"/>
              <a:gd name="T60" fmla="*/ 179 w 274"/>
              <a:gd name="T61" fmla="*/ 144 h 288"/>
              <a:gd name="T62" fmla="*/ 158 w 274"/>
              <a:gd name="T63" fmla="*/ 180 h 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274" h="288">
                <a:moveTo>
                  <a:pt x="236" y="120"/>
                </a:moveTo>
                <a:cubicBezTo>
                  <a:pt x="274" y="93"/>
                  <a:pt x="274" y="93"/>
                  <a:pt x="274" y="93"/>
                </a:cubicBezTo>
                <a:cubicBezTo>
                  <a:pt x="250" y="51"/>
                  <a:pt x="250" y="51"/>
                  <a:pt x="250" y="51"/>
                </a:cubicBezTo>
                <a:cubicBezTo>
                  <a:pt x="206" y="70"/>
                  <a:pt x="206" y="70"/>
                  <a:pt x="206" y="70"/>
                </a:cubicBezTo>
                <a:cubicBezTo>
                  <a:pt x="166" y="47"/>
                  <a:pt x="166" y="47"/>
                  <a:pt x="166" y="47"/>
                </a:cubicBezTo>
                <a:cubicBezTo>
                  <a:pt x="161" y="0"/>
                  <a:pt x="161" y="0"/>
                  <a:pt x="161" y="0"/>
                </a:cubicBezTo>
                <a:cubicBezTo>
                  <a:pt x="113" y="0"/>
                  <a:pt x="113" y="0"/>
                  <a:pt x="113" y="0"/>
                </a:cubicBezTo>
                <a:cubicBezTo>
                  <a:pt x="108" y="47"/>
                  <a:pt x="108" y="47"/>
                  <a:pt x="108" y="47"/>
                </a:cubicBezTo>
                <a:cubicBezTo>
                  <a:pt x="67" y="70"/>
                  <a:pt x="67" y="70"/>
                  <a:pt x="67" y="70"/>
                </a:cubicBezTo>
                <a:cubicBezTo>
                  <a:pt x="24" y="51"/>
                  <a:pt x="24" y="51"/>
                  <a:pt x="24" y="51"/>
                </a:cubicBezTo>
                <a:cubicBezTo>
                  <a:pt x="0" y="93"/>
                  <a:pt x="0" y="93"/>
                  <a:pt x="0" y="93"/>
                </a:cubicBezTo>
                <a:cubicBezTo>
                  <a:pt x="38" y="120"/>
                  <a:pt x="38" y="120"/>
                  <a:pt x="38" y="120"/>
                </a:cubicBezTo>
                <a:cubicBezTo>
                  <a:pt x="38" y="168"/>
                  <a:pt x="38" y="168"/>
                  <a:pt x="38" y="168"/>
                </a:cubicBezTo>
                <a:cubicBezTo>
                  <a:pt x="18" y="182"/>
                  <a:pt x="0" y="195"/>
                  <a:pt x="0" y="195"/>
                </a:cubicBezTo>
                <a:cubicBezTo>
                  <a:pt x="24" y="237"/>
                  <a:pt x="24" y="237"/>
                  <a:pt x="24" y="237"/>
                </a:cubicBezTo>
                <a:cubicBezTo>
                  <a:pt x="68" y="218"/>
                  <a:pt x="68" y="218"/>
                  <a:pt x="68" y="218"/>
                </a:cubicBezTo>
                <a:cubicBezTo>
                  <a:pt x="108" y="241"/>
                  <a:pt x="108" y="241"/>
                  <a:pt x="108" y="241"/>
                </a:cubicBezTo>
                <a:cubicBezTo>
                  <a:pt x="113" y="288"/>
                  <a:pt x="113" y="288"/>
                  <a:pt x="113" y="288"/>
                </a:cubicBezTo>
                <a:cubicBezTo>
                  <a:pt x="161" y="288"/>
                  <a:pt x="161" y="288"/>
                  <a:pt x="161" y="288"/>
                </a:cubicBezTo>
                <a:cubicBezTo>
                  <a:pt x="161" y="288"/>
                  <a:pt x="163" y="266"/>
                  <a:pt x="166" y="241"/>
                </a:cubicBezTo>
                <a:cubicBezTo>
                  <a:pt x="206" y="218"/>
                  <a:pt x="206" y="218"/>
                  <a:pt x="206" y="218"/>
                </a:cubicBezTo>
                <a:cubicBezTo>
                  <a:pt x="250" y="237"/>
                  <a:pt x="250" y="237"/>
                  <a:pt x="250" y="237"/>
                </a:cubicBezTo>
                <a:cubicBezTo>
                  <a:pt x="274" y="195"/>
                  <a:pt x="274" y="195"/>
                  <a:pt x="274" y="195"/>
                </a:cubicBezTo>
                <a:cubicBezTo>
                  <a:pt x="274" y="195"/>
                  <a:pt x="256" y="182"/>
                  <a:pt x="236" y="168"/>
                </a:cubicBezTo>
                <a:lnTo>
                  <a:pt x="236" y="120"/>
                </a:lnTo>
                <a:close/>
                <a:moveTo>
                  <a:pt x="158" y="180"/>
                </a:moveTo>
                <a:cubicBezTo>
                  <a:pt x="116" y="180"/>
                  <a:pt x="116" y="180"/>
                  <a:pt x="116" y="180"/>
                </a:cubicBezTo>
                <a:cubicBezTo>
                  <a:pt x="96" y="144"/>
                  <a:pt x="96" y="144"/>
                  <a:pt x="96" y="144"/>
                </a:cubicBezTo>
                <a:cubicBezTo>
                  <a:pt x="116" y="108"/>
                  <a:pt x="116" y="108"/>
                  <a:pt x="116" y="108"/>
                </a:cubicBezTo>
                <a:cubicBezTo>
                  <a:pt x="158" y="108"/>
                  <a:pt x="158" y="108"/>
                  <a:pt x="158" y="108"/>
                </a:cubicBezTo>
                <a:cubicBezTo>
                  <a:pt x="179" y="144"/>
                  <a:pt x="179" y="144"/>
                  <a:pt x="179" y="144"/>
                </a:cubicBezTo>
                <a:lnTo>
                  <a:pt x="158" y="18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grpSp>
        <p:nvGrpSpPr>
          <p:cNvPr id="39950" name="组合 19"/>
          <p:cNvGrpSpPr>
            <a:grpSpLocks/>
          </p:cNvGrpSpPr>
          <p:nvPr/>
        </p:nvGrpSpPr>
        <p:grpSpPr bwMode="auto">
          <a:xfrm>
            <a:off x="7920038" y="2540000"/>
            <a:ext cx="3360737" cy="830263"/>
            <a:chOff x="1172899" y="2551837"/>
            <a:chExt cx="3360058" cy="831063"/>
          </a:xfrm>
        </p:grpSpPr>
        <p:sp>
          <p:nvSpPr>
            <p:cNvPr id="39951" name="文本框 20"/>
            <p:cNvSpPr txBox="1">
              <a:spLocks noChangeArrowheads="1"/>
            </p:cNvSpPr>
            <p:nvPr/>
          </p:nvSpPr>
          <p:spPr bwMode="auto">
            <a:xfrm>
              <a:off x="1172899" y="2859680"/>
              <a:ext cx="336005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14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我们秉承“给您演示的光和热”的理念，让您的每一次亮相都信心澎湃。</a:t>
              </a:r>
            </a:p>
          </p:txBody>
        </p:sp>
        <p:sp>
          <p:nvSpPr>
            <p:cNvPr id="39952" name="文本框 21"/>
            <p:cNvSpPr txBox="1">
              <a:spLocks noChangeArrowheads="1"/>
            </p:cNvSpPr>
            <p:nvPr/>
          </p:nvSpPr>
          <p:spPr bwMode="auto">
            <a:xfrm>
              <a:off x="1441272" y="2551837"/>
              <a:ext cx="2823312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1600" b="1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单击此处添加标题</a:t>
              </a:r>
            </a:p>
          </p:txBody>
        </p:sp>
      </p:grpSp>
      <p:sp>
        <p:nvSpPr>
          <p:cNvPr id="30" name="椭圆 29"/>
          <p:cNvSpPr/>
          <p:nvPr/>
        </p:nvSpPr>
        <p:spPr>
          <a:xfrm>
            <a:off x="2303463" y="4021138"/>
            <a:ext cx="857250" cy="855662"/>
          </a:xfrm>
          <a:prstGeom prst="ellipse">
            <a:avLst/>
          </a:prstGeom>
          <a:solidFill>
            <a:srgbClr val="AE97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>
              <a:solidFill>
                <a:prstClr val="white"/>
              </a:solidFill>
              <a:sym typeface="+mn-ea"/>
            </a:endParaRPr>
          </a:p>
        </p:txBody>
      </p:sp>
      <p:grpSp>
        <p:nvGrpSpPr>
          <p:cNvPr id="39954" name="组合 30"/>
          <p:cNvGrpSpPr>
            <a:grpSpLocks/>
          </p:cNvGrpSpPr>
          <p:nvPr/>
        </p:nvGrpSpPr>
        <p:grpSpPr bwMode="auto">
          <a:xfrm>
            <a:off x="2547938" y="4249738"/>
            <a:ext cx="368300" cy="411162"/>
            <a:chOff x="12658834" y="6958899"/>
            <a:chExt cx="231775" cy="258763"/>
          </a:xfrm>
        </p:grpSpPr>
        <p:sp>
          <p:nvSpPr>
            <p:cNvPr id="39955" name="Rectangle 74"/>
            <p:cNvSpPr>
              <a:spLocks noChangeArrowheads="1"/>
            </p:cNvSpPr>
            <p:nvPr/>
          </p:nvSpPr>
          <p:spPr bwMode="auto">
            <a:xfrm>
              <a:off x="12762021" y="7130349"/>
              <a:ext cx="23813" cy="873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9956" name="Freeform 75"/>
            <p:cNvSpPr>
              <a:spLocks noChangeArrowheads="1"/>
            </p:cNvSpPr>
            <p:nvPr/>
          </p:nvSpPr>
          <p:spPr bwMode="auto">
            <a:xfrm>
              <a:off x="12658834" y="6958899"/>
              <a:ext cx="207963" cy="73025"/>
            </a:xfrm>
            <a:custGeom>
              <a:avLst/>
              <a:gdLst>
                <a:gd name="T0" fmla="*/ 115 w 231"/>
                <a:gd name="T1" fmla="*/ 28 h 81"/>
                <a:gd name="T2" fmla="*/ 30 w 231"/>
                <a:gd name="T3" fmla="*/ 28 h 81"/>
                <a:gd name="T4" fmla="*/ 25 w 231"/>
                <a:gd name="T5" fmla="*/ 30 h 81"/>
                <a:gd name="T6" fmla="*/ 2 w 231"/>
                <a:gd name="T7" fmla="*/ 50 h 81"/>
                <a:gd name="T8" fmla="*/ 0 w 231"/>
                <a:gd name="T9" fmla="*/ 54 h 81"/>
                <a:gd name="T10" fmla="*/ 0 w 231"/>
                <a:gd name="T11" fmla="*/ 55 h 81"/>
                <a:gd name="T12" fmla="*/ 2 w 231"/>
                <a:gd name="T13" fmla="*/ 60 h 81"/>
                <a:gd name="T14" fmla="*/ 25 w 231"/>
                <a:gd name="T15" fmla="*/ 79 h 81"/>
                <a:gd name="T16" fmla="*/ 30 w 231"/>
                <a:gd name="T17" fmla="*/ 81 h 81"/>
                <a:gd name="T18" fmla="*/ 229 w 231"/>
                <a:gd name="T19" fmla="*/ 81 h 81"/>
                <a:gd name="T20" fmla="*/ 231 w 231"/>
                <a:gd name="T21" fmla="*/ 78 h 81"/>
                <a:gd name="T22" fmla="*/ 231 w 231"/>
                <a:gd name="T23" fmla="*/ 31 h 81"/>
                <a:gd name="T24" fmla="*/ 229 w 231"/>
                <a:gd name="T25" fmla="*/ 28 h 81"/>
                <a:gd name="T26" fmla="*/ 142 w 231"/>
                <a:gd name="T27" fmla="*/ 28 h 81"/>
                <a:gd name="T28" fmla="*/ 142 w 231"/>
                <a:gd name="T29" fmla="*/ 13 h 81"/>
                <a:gd name="T30" fmla="*/ 142 w 231"/>
                <a:gd name="T31" fmla="*/ 0 h 81"/>
                <a:gd name="T32" fmla="*/ 115 w 231"/>
                <a:gd name="T33" fmla="*/ 0 h 81"/>
                <a:gd name="T34" fmla="*/ 115 w 231"/>
                <a:gd name="T35" fmla="*/ 13 h 81"/>
                <a:gd name="T36" fmla="*/ 115 w 231"/>
                <a:gd name="T37" fmla="*/ 28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31" h="81">
                  <a:moveTo>
                    <a:pt x="115" y="28"/>
                  </a:moveTo>
                  <a:cubicBezTo>
                    <a:pt x="30" y="28"/>
                    <a:pt x="30" y="28"/>
                    <a:pt x="30" y="28"/>
                  </a:cubicBezTo>
                  <a:cubicBezTo>
                    <a:pt x="28" y="28"/>
                    <a:pt x="26" y="29"/>
                    <a:pt x="25" y="3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1" y="51"/>
                    <a:pt x="0" y="53"/>
                    <a:pt x="0" y="54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56"/>
                    <a:pt x="1" y="59"/>
                    <a:pt x="2" y="60"/>
                  </a:cubicBezTo>
                  <a:cubicBezTo>
                    <a:pt x="25" y="79"/>
                    <a:pt x="25" y="79"/>
                    <a:pt x="25" y="79"/>
                  </a:cubicBezTo>
                  <a:cubicBezTo>
                    <a:pt x="26" y="80"/>
                    <a:pt x="28" y="81"/>
                    <a:pt x="30" y="81"/>
                  </a:cubicBezTo>
                  <a:cubicBezTo>
                    <a:pt x="229" y="81"/>
                    <a:pt x="229" y="81"/>
                    <a:pt x="229" y="81"/>
                  </a:cubicBezTo>
                  <a:cubicBezTo>
                    <a:pt x="230" y="81"/>
                    <a:pt x="231" y="80"/>
                    <a:pt x="231" y="78"/>
                  </a:cubicBezTo>
                  <a:cubicBezTo>
                    <a:pt x="231" y="31"/>
                    <a:pt x="231" y="31"/>
                    <a:pt x="231" y="31"/>
                  </a:cubicBezTo>
                  <a:cubicBezTo>
                    <a:pt x="231" y="30"/>
                    <a:pt x="230" y="28"/>
                    <a:pt x="229" y="28"/>
                  </a:cubicBezTo>
                  <a:cubicBezTo>
                    <a:pt x="142" y="28"/>
                    <a:pt x="142" y="28"/>
                    <a:pt x="142" y="28"/>
                  </a:cubicBezTo>
                  <a:cubicBezTo>
                    <a:pt x="142" y="13"/>
                    <a:pt x="142" y="13"/>
                    <a:pt x="142" y="13"/>
                  </a:cubicBezTo>
                  <a:cubicBezTo>
                    <a:pt x="142" y="0"/>
                    <a:pt x="142" y="0"/>
                    <a:pt x="142" y="0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115" y="13"/>
                    <a:pt x="115" y="13"/>
                    <a:pt x="115" y="13"/>
                  </a:cubicBezTo>
                  <a:lnTo>
                    <a:pt x="115" y="2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9957" name="Freeform 76"/>
            <p:cNvSpPr>
              <a:spLocks noChangeArrowheads="1"/>
            </p:cNvSpPr>
            <p:nvPr/>
          </p:nvSpPr>
          <p:spPr bwMode="auto">
            <a:xfrm>
              <a:off x="12682646" y="7046211"/>
              <a:ext cx="207963" cy="71438"/>
            </a:xfrm>
            <a:custGeom>
              <a:avLst/>
              <a:gdLst>
                <a:gd name="T0" fmla="*/ 89 w 231"/>
                <a:gd name="T1" fmla="*/ 27 h 80"/>
                <a:gd name="T2" fmla="*/ 3 w 231"/>
                <a:gd name="T3" fmla="*/ 27 h 80"/>
                <a:gd name="T4" fmla="*/ 0 w 231"/>
                <a:gd name="T5" fmla="*/ 30 h 80"/>
                <a:gd name="T6" fmla="*/ 0 w 231"/>
                <a:gd name="T7" fmla="*/ 77 h 80"/>
                <a:gd name="T8" fmla="*/ 3 w 231"/>
                <a:gd name="T9" fmla="*/ 80 h 80"/>
                <a:gd name="T10" fmla="*/ 202 w 231"/>
                <a:gd name="T11" fmla="*/ 80 h 80"/>
                <a:gd name="T12" fmla="*/ 206 w 231"/>
                <a:gd name="T13" fmla="*/ 78 h 80"/>
                <a:gd name="T14" fmla="*/ 229 w 231"/>
                <a:gd name="T15" fmla="*/ 59 h 80"/>
                <a:gd name="T16" fmla="*/ 231 w 231"/>
                <a:gd name="T17" fmla="*/ 54 h 80"/>
                <a:gd name="T18" fmla="*/ 231 w 231"/>
                <a:gd name="T19" fmla="*/ 53 h 80"/>
                <a:gd name="T20" fmla="*/ 229 w 231"/>
                <a:gd name="T21" fmla="*/ 49 h 80"/>
                <a:gd name="T22" fmla="*/ 206 w 231"/>
                <a:gd name="T23" fmla="*/ 29 h 80"/>
                <a:gd name="T24" fmla="*/ 202 w 231"/>
                <a:gd name="T25" fmla="*/ 27 h 80"/>
                <a:gd name="T26" fmla="*/ 116 w 231"/>
                <a:gd name="T27" fmla="*/ 27 h 80"/>
                <a:gd name="T28" fmla="*/ 116 w 231"/>
                <a:gd name="T29" fmla="*/ 12 h 80"/>
                <a:gd name="T30" fmla="*/ 116 w 231"/>
                <a:gd name="T31" fmla="*/ 1 h 80"/>
                <a:gd name="T32" fmla="*/ 116 w 231"/>
                <a:gd name="T33" fmla="*/ 0 h 80"/>
                <a:gd name="T34" fmla="*/ 89 w 231"/>
                <a:gd name="T35" fmla="*/ 0 h 80"/>
                <a:gd name="T36" fmla="*/ 89 w 231"/>
                <a:gd name="T37" fmla="*/ 1 h 80"/>
                <a:gd name="T38" fmla="*/ 89 w 231"/>
                <a:gd name="T39" fmla="*/ 12 h 80"/>
                <a:gd name="T40" fmla="*/ 89 w 231"/>
                <a:gd name="T41" fmla="*/ 27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31" h="80">
                  <a:moveTo>
                    <a:pt x="89" y="27"/>
                  </a:moveTo>
                  <a:cubicBezTo>
                    <a:pt x="3" y="27"/>
                    <a:pt x="3" y="27"/>
                    <a:pt x="3" y="27"/>
                  </a:cubicBezTo>
                  <a:cubicBezTo>
                    <a:pt x="1" y="27"/>
                    <a:pt x="0" y="29"/>
                    <a:pt x="0" y="30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9"/>
                    <a:pt x="1" y="80"/>
                    <a:pt x="3" y="80"/>
                  </a:cubicBezTo>
                  <a:cubicBezTo>
                    <a:pt x="202" y="80"/>
                    <a:pt x="202" y="80"/>
                    <a:pt x="202" y="80"/>
                  </a:cubicBezTo>
                  <a:cubicBezTo>
                    <a:pt x="203" y="80"/>
                    <a:pt x="205" y="79"/>
                    <a:pt x="206" y="78"/>
                  </a:cubicBezTo>
                  <a:cubicBezTo>
                    <a:pt x="229" y="59"/>
                    <a:pt x="229" y="59"/>
                    <a:pt x="229" y="59"/>
                  </a:cubicBezTo>
                  <a:cubicBezTo>
                    <a:pt x="230" y="58"/>
                    <a:pt x="231" y="55"/>
                    <a:pt x="231" y="54"/>
                  </a:cubicBezTo>
                  <a:cubicBezTo>
                    <a:pt x="231" y="53"/>
                    <a:pt x="231" y="53"/>
                    <a:pt x="231" y="53"/>
                  </a:cubicBezTo>
                  <a:cubicBezTo>
                    <a:pt x="231" y="52"/>
                    <a:pt x="230" y="50"/>
                    <a:pt x="229" y="49"/>
                  </a:cubicBezTo>
                  <a:cubicBezTo>
                    <a:pt x="206" y="29"/>
                    <a:pt x="206" y="29"/>
                    <a:pt x="206" y="29"/>
                  </a:cubicBezTo>
                  <a:cubicBezTo>
                    <a:pt x="205" y="28"/>
                    <a:pt x="203" y="27"/>
                    <a:pt x="202" y="27"/>
                  </a:cubicBezTo>
                  <a:cubicBezTo>
                    <a:pt x="116" y="27"/>
                    <a:pt x="116" y="27"/>
                    <a:pt x="116" y="27"/>
                  </a:cubicBezTo>
                  <a:cubicBezTo>
                    <a:pt x="116" y="12"/>
                    <a:pt x="116" y="12"/>
                    <a:pt x="116" y="12"/>
                  </a:cubicBezTo>
                  <a:cubicBezTo>
                    <a:pt x="116" y="1"/>
                    <a:pt x="116" y="1"/>
                    <a:pt x="116" y="1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89" y="1"/>
                    <a:pt x="89" y="1"/>
                    <a:pt x="89" y="1"/>
                  </a:cubicBezTo>
                  <a:cubicBezTo>
                    <a:pt x="89" y="12"/>
                    <a:pt x="89" y="12"/>
                    <a:pt x="89" y="12"/>
                  </a:cubicBezTo>
                  <a:lnTo>
                    <a:pt x="89" y="2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</p:grpSp>
      <p:grpSp>
        <p:nvGrpSpPr>
          <p:cNvPr id="39958" name="组合 26"/>
          <p:cNvGrpSpPr>
            <a:grpSpLocks/>
          </p:cNvGrpSpPr>
          <p:nvPr/>
        </p:nvGrpSpPr>
        <p:grpSpPr bwMode="auto">
          <a:xfrm>
            <a:off x="1014413" y="5013325"/>
            <a:ext cx="3359150" cy="831850"/>
            <a:chOff x="1172899" y="2551837"/>
            <a:chExt cx="3360058" cy="831063"/>
          </a:xfrm>
        </p:grpSpPr>
        <p:sp>
          <p:nvSpPr>
            <p:cNvPr id="39959" name="文本框 27"/>
            <p:cNvSpPr txBox="1">
              <a:spLocks noChangeArrowheads="1"/>
            </p:cNvSpPr>
            <p:nvPr/>
          </p:nvSpPr>
          <p:spPr bwMode="auto">
            <a:xfrm>
              <a:off x="1172899" y="2859680"/>
              <a:ext cx="336005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14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我们秉承“给您演示的光和热”的理念，让您的每一次亮相都信心澎湃。</a:t>
              </a:r>
            </a:p>
          </p:txBody>
        </p:sp>
        <p:sp>
          <p:nvSpPr>
            <p:cNvPr id="39960" name="文本框 28"/>
            <p:cNvSpPr txBox="1">
              <a:spLocks noChangeArrowheads="1"/>
            </p:cNvSpPr>
            <p:nvPr/>
          </p:nvSpPr>
          <p:spPr bwMode="auto">
            <a:xfrm>
              <a:off x="1441272" y="2551837"/>
              <a:ext cx="2823312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1600" b="1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单击此处添加标题</a:t>
              </a:r>
            </a:p>
          </p:txBody>
        </p:sp>
      </p:grpSp>
      <p:sp>
        <p:nvSpPr>
          <p:cNvPr id="40" name="椭圆 39"/>
          <p:cNvSpPr/>
          <p:nvPr/>
        </p:nvSpPr>
        <p:spPr>
          <a:xfrm>
            <a:off x="5715000" y="4021138"/>
            <a:ext cx="855663" cy="855662"/>
          </a:xfrm>
          <a:prstGeom prst="ellipse">
            <a:avLst/>
          </a:prstGeom>
          <a:solidFill>
            <a:srgbClr val="AE97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>
              <a:solidFill>
                <a:prstClr val="white"/>
              </a:solidFill>
              <a:sym typeface="+mn-ea"/>
            </a:endParaRPr>
          </a:p>
        </p:txBody>
      </p:sp>
      <p:grpSp>
        <p:nvGrpSpPr>
          <p:cNvPr id="39962" name="组合 40"/>
          <p:cNvGrpSpPr>
            <a:grpSpLocks/>
          </p:cNvGrpSpPr>
          <p:nvPr/>
        </p:nvGrpSpPr>
        <p:grpSpPr bwMode="auto">
          <a:xfrm>
            <a:off x="5981700" y="4243388"/>
            <a:ext cx="306388" cy="411162"/>
            <a:chOff x="12676296" y="6441374"/>
            <a:chExt cx="193675" cy="258763"/>
          </a:xfrm>
        </p:grpSpPr>
        <p:sp>
          <p:nvSpPr>
            <p:cNvPr id="39963" name="Freeform 347"/>
            <p:cNvSpPr>
              <a:spLocks noEditPoints="1" noChangeArrowheads="1"/>
            </p:cNvSpPr>
            <p:nvPr/>
          </p:nvSpPr>
          <p:spPr bwMode="auto">
            <a:xfrm>
              <a:off x="12676296" y="6441374"/>
              <a:ext cx="193675" cy="258763"/>
            </a:xfrm>
            <a:custGeom>
              <a:avLst/>
              <a:gdLst>
                <a:gd name="T0" fmla="*/ 191 w 214"/>
                <a:gd name="T1" fmla="*/ 20 h 289"/>
                <a:gd name="T2" fmla="*/ 178 w 214"/>
                <a:gd name="T3" fmla="*/ 20 h 289"/>
                <a:gd name="T4" fmla="*/ 178 w 214"/>
                <a:gd name="T5" fmla="*/ 11 h 289"/>
                <a:gd name="T6" fmla="*/ 167 w 214"/>
                <a:gd name="T7" fmla="*/ 0 h 289"/>
                <a:gd name="T8" fmla="*/ 155 w 214"/>
                <a:gd name="T9" fmla="*/ 11 h 289"/>
                <a:gd name="T10" fmla="*/ 155 w 214"/>
                <a:gd name="T11" fmla="*/ 20 h 289"/>
                <a:gd name="T12" fmla="*/ 118 w 214"/>
                <a:gd name="T13" fmla="*/ 20 h 289"/>
                <a:gd name="T14" fmla="*/ 118 w 214"/>
                <a:gd name="T15" fmla="*/ 11 h 289"/>
                <a:gd name="T16" fmla="*/ 107 w 214"/>
                <a:gd name="T17" fmla="*/ 0 h 289"/>
                <a:gd name="T18" fmla="*/ 96 w 214"/>
                <a:gd name="T19" fmla="*/ 11 h 289"/>
                <a:gd name="T20" fmla="*/ 96 w 214"/>
                <a:gd name="T21" fmla="*/ 20 h 289"/>
                <a:gd name="T22" fmla="*/ 59 w 214"/>
                <a:gd name="T23" fmla="*/ 20 h 289"/>
                <a:gd name="T24" fmla="*/ 59 w 214"/>
                <a:gd name="T25" fmla="*/ 11 h 289"/>
                <a:gd name="T26" fmla="*/ 48 w 214"/>
                <a:gd name="T27" fmla="*/ 0 h 289"/>
                <a:gd name="T28" fmla="*/ 36 w 214"/>
                <a:gd name="T29" fmla="*/ 11 h 289"/>
                <a:gd name="T30" fmla="*/ 36 w 214"/>
                <a:gd name="T31" fmla="*/ 20 h 289"/>
                <a:gd name="T32" fmla="*/ 24 w 214"/>
                <a:gd name="T33" fmla="*/ 20 h 289"/>
                <a:gd name="T34" fmla="*/ 0 w 214"/>
                <a:gd name="T35" fmla="*/ 43 h 289"/>
                <a:gd name="T36" fmla="*/ 0 w 214"/>
                <a:gd name="T37" fmla="*/ 266 h 289"/>
                <a:gd name="T38" fmla="*/ 24 w 214"/>
                <a:gd name="T39" fmla="*/ 289 h 289"/>
                <a:gd name="T40" fmla="*/ 191 w 214"/>
                <a:gd name="T41" fmla="*/ 289 h 289"/>
                <a:gd name="T42" fmla="*/ 214 w 214"/>
                <a:gd name="T43" fmla="*/ 266 h 289"/>
                <a:gd name="T44" fmla="*/ 214 w 214"/>
                <a:gd name="T45" fmla="*/ 43 h 289"/>
                <a:gd name="T46" fmla="*/ 191 w 214"/>
                <a:gd name="T47" fmla="*/ 20 h 289"/>
                <a:gd name="T48" fmla="*/ 191 w 214"/>
                <a:gd name="T49" fmla="*/ 264 h 289"/>
                <a:gd name="T50" fmla="*/ 23 w 214"/>
                <a:gd name="T51" fmla="*/ 264 h 289"/>
                <a:gd name="T52" fmla="*/ 23 w 214"/>
                <a:gd name="T53" fmla="*/ 45 h 289"/>
                <a:gd name="T54" fmla="*/ 36 w 214"/>
                <a:gd name="T55" fmla="*/ 45 h 289"/>
                <a:gd name="T56" fmla="*/ 36 w 214"/>
                <a:gd name="T57" fmla="*/ 52 h 289"/>
                <a:gd name="T58" fmla="*/ 48 w 214"/>
                <a:gd name="T59" fmla="*/ 63 h 289"/>
                <a:gd name="T60" fmla="*/ 59 w 214"/>
                <a:gd name="T61" fmla="*/ 52 h 289"/>
                <a:gd name="T62" fmla="*/ 59 w 214"/>
                <a:gd name="T63" fmla="*/ 45 h 289"/>
                <a:gd name="T64" fmla="*/ 96 w 214"/>
                <a:gd name="T65" fmla="*/ 45 h 289"/>
                <a:gd name="T66" fmla="*/ 96 w 214"/>
                <a:gd name="T67" fmla="*/ 52 h 289"/>
                <a:gd name="T68" fmla="*/ 107 w 214"/>
                <a:gd name="T69" fmla="*/ 63 h 289"/>
                <a:gd name="T70" fmla="*/ 118 w 214"/>
                <a:gd name="T71" fmla="*/ 52 h 289"/>
                <a:gd name="T72" fmla="*/ 118 w 214"/>
                <a:gd name="T73" fmla="*/ 45 h 289"/>
                <a:gd name="T74" fmla="*/ 155 w 214"/>
                <a:gd name="T75" fmla="*/ 45 h 289"/>
                <a:gd name="T76" fmla="*/ 155 w 214"/>
                <a:gd name="T77" fmla="*/ 52 h 289"/>
                <a:gd name="T78" fmla="*/ 167 w 214"/>
                <a:gd name="T79" fmla="*/ 63 h 289"/>
                <a:gd name="T80" fmla="*/ 178 w 214"/>
                <a:gd name="T81" fmla="*/ 52 h 289"/>
                <a:gd name="T82" fmla="*/ 178 w 214"/>
                <a:gd name="T83" fmla="*/ 45 h 289"/>
                <a:gd name="T84" fmla="*/ 191 w 214"/>
                <a:gd name="T85" fmla="*/ 45 h 289"/>
                <a:gd name="T86" fmla="*/ 191 w 214"/>
                <a:gd name="T87" fmla="*/ 264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14" h="289">
                  <a:moveTo>
                    <a:pt x="191" y="20"/>
                  </a:moveTo>
                  <a:cubicBezTo>
                    <a:pt x="178" y="20"/>
                    <a:pt x="178" y="20"/>
                    <a:pt x="178" y="20"/>
                  </a:cubicBezTo>
                  <a:cubicBezTo>
                    <a:pt x="178" y="11"/>
                    <a:pt x="178" y="11"/>
                    <a:pt x="178" y="11"/>
                  </a:cubicBezTo>
                  <a:cubicBezTo>
                    <a:pt x="178" y="5"/>
                    <a:pt x="173" y="0"/>
                    <a:pt x="167" y="0"/>
                  </a:cubicBezTo>
                  <a:cubicBezTo>
                    <a:pt x="160" y="0"/>
                    <a:pt x="155" y="5"/>
                    <a:pt x="155" y="11"/>
                  </a:cubicBezTo>
                  <a:cubicBezTo>
                    <a:pt x="155" y="20"/>
                    <a:pt x="155" y="20"/>
                    <a:pt x="155" y="20"/>
                  </a:cubicBezTo>
                  <a:cubicBezTo>
                    <a:pt x="118" y="20"/>
                    <a:pt x="118" y="20"/>
                    <a:pt x="118" y="20"/>
                  </a:cubicBezTo>
                  <a:cubicBezTo>
                    <a:pt x="118" y="11"/>
                    <a:pt x="118" y="11"/>
                    <a:pt x="118" y="11"/>
                  </a:cubicBezTo>
                  <a:cubicBezTo>
                    <a:pt x="118" y="5"/>
                    <a:pt x="113" y="0"/>
                    <a:pt x="107" y="0"/>
                  </a:cubicBezTo>
                  <a:cubicBezTo>
                    <a:pt x="101" y="0"/>
                    <a:pt x="96" y="5"/>
                    <a:pt x="96" y="11"/>
                  </a:cubicBezTo>
                  <a:cubicBezTo>
                    <a:pt x="96" y="20"/>
                    <a:pt x="96" y="20"/>
                    <a:pt x="96" y="20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59" y="11"/>
                    <a:pt x="59" y="11"/>
                    <a:pt x="59" y="11"/>
                  </a:cubicBezTo>
                  <a:cubicBezTo>
                    <a:pt x="59" y="5"/>
                    <a:pt x="54" y="0"/>
                    <a:pt x="48" y="0"/>
                  </a:cubicBezTo>
                  <a:cubicBezTo>
                    <a:pt x="41" y="0"/>
                    <a:pt x="36" y="5"/>
                    <a:pt x="36" y="11"/>
                  </a:cubicBezTo>
                  <a:cubicBezTo>
                    <a:pt x="36" y="20"/>
                    <a:pt x="36" y="20"/>
                    <a:pt x="36" y="20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11" y="20"/>
                    <a:pt x="0" y="30"/>
                    <a:pt x="0" y="43"/>
                  </a:cubicBezTo>
                  <a:cubicBezTo>
                    <a:pt x="0" y="266"/>
                    <a:pt x="0" y="266"/>
                    <a:pt x="0" y="266"/>
                  </a:cubicBezTo>
                  <a:cubicBezTo>
                    <a:pt x="0" y="278"/>
                    <a:pt x="11" y="289"/>
                    <a:pt x="24" y="289"/>
                  </a:cubicBezTo>
                  <a:cubicBezTo>
                    <a:pt x="191" y="289"/>
                    <a:pt x="191" y="289"/>
                    <a:pt x="191" y="289"/>
                  </a:cubicBezTo>
                  <a:cubicBezTo>
                    <a:pt x="204" y="289"/>
                    <a:pt x="214" y="278"/>
                    <a:pt x="214" y="266"/>
                  </a:cubicBezTo>
                  <a:cubicBezTo>
                    <a:pt x="214" y="43"/>
                    <a:pt x="214" y="43"/>
                    <a:pt x="214" y="43"/>
                  </a:cubicBezTo>
                  <a:cubicBezTo>
                    <a:pt x="214" y="30"/>
                    <a:pt x="204" y="20"/>
                    <a:pt x="191" y="20"/>
                  </a:cubicBezTo>
                  <a:close/>
                  <a:moveTo>
                    <a:pt x="191" y="264"/>
                  </a:moveTo>
                  <a:cubicBezTo>
                    <a:pt x="23" y="264"/>
                    <a:pt x="23" y="264"/>
                    <a:pt x="23" y="264"/>
                  </a:cubicBezTo>
                  <a:cubicBezTo>
                    <a:pt x="23" y="45"/>
                    <a:pt x="23" y="45"/>
                    <a:pt x="23" y="45"/>
                  </a:cubicBezTo>
                  <a:cubicBezTo>
                    <a:pt x="36" y="45"/>
                    <a:pt x="36" y="45"/>
                    <a:pt x="36" y="45"/>
                  </a:cubicBezTo>
                  <a:cubicBezTo>
                    <a:pt x="36" y="52"/>
                    <a:pt x="36" y="52"/>
                    <a:pt x="36" y="52"/>
                  </a:cubicBezTo>
                  <a:cubicBezTo>
                    <a:pt x="36" y="58"/>
                    <a:pt x="41" y="63"/>
                    <a:pt x="48" y="63"/>
                  </a:cubicBezTo>
                  <a:cubicBezTo>
                    <a:pt x="54" y="63"/>
                    <a:pt x="59" y="58"/>
                    <a:pt x="59" y="52"/>
                  </a:cubicBezTo>
                  <a:cubicBezTo>
                    <a:pt x="59" y="45"/>
                    <a:pt x="59" y="45"/>
                    <a:pt x="59" y="45"/>
                  </a:cubicBezTo>
                  <a:cubicBezTo>
                    <a:pt x="96" y="45"/>
                    <a:pt x="96" y="45"/>
                    <a:pt x="96" y="45"/>
                  </a:cubicBezTo>
                  <a:cubicBezTo>
                    <a:pt x="96" y="52"/>
                    <a:pt x="96" y="52"/>
                    <a:pt x="96" y="52"/>
                  </a:cubicBezTo>
                  <a:cubicBezTo>
                    <a:pt x="96" y="58"/>
                    <a:pt x="101" y="63"/>
                    <a:pt x="107" y="63"/>
                  </a:cubicBezTo>
                  <a:cubicBezTo>
                    <a:pt x="113" y="63"/>
                    <a:pt x="118" y="58"/>
                    <a:pt x="118" y="52"/>
                  </a:cubicBezTo>
                  <a:cubicBezTo>
                    <a:pt x="118" y="45"/>
                    <a:pt x="118" y="45"/>
                    <a:pt x="118" y="45"/>
                  </a:cubicBezTo>
                  <a:cubicBezTo>
                    <a:pt x="155" y="45"/>
                    <a:pt x="155" y="45"/>
                    <a:pt x="155" y="45"/>
                  </a:cubicBezTo>
                  <a:cubicBezTo>
                    <a:pt x="155" y="52"/>
                    <a:pt x="155" y="52"/>
                    <a:pt x="155" y="52"/>
                  </a:cubicBezTo>
                  <a:cubicBezTo>
                    <a:pt x="155" y="58"/>
                    <a:pt x="160" y="63"/>
                    <a:pt x="167" y="63"/>
                  </a:cubicBezTo>
                  <a:cubicBezTo>
                    <a:pt x="173" y="63"/>
                    <a:pt x="178" y="58"/>
                    <a:pt x="178" y="52"/>
                  </a:cubicBezTo>
                  <a:cubicBezTo>
                    <a:pt x="178" y="45"/>
                    <a:pt x="178" y="45"/>
                    <a:pt x="178" y="45"/>
                  </a:cubicBezTo>
                  <a:cubicBezTo>
                    <a:pt x="191" y="45"/>
                    <a:pt x="191" y="45"/>
                    <a:pt x="191" y="45"/>
                  </a:cubicBezTo>
                  <a:lnTo>
                    <a:pt x="191" y="26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9964" name="Rectangle 348"/>
            <p:cNvSpPr>
              <a:spLocks noChangeArrowheads="1"/>
            </p:cNvSpPr>
            <p:nvPr/>
          </p:nvSpPr>
          <p:spPr bwMode="auto">
            <a:xfrm>
              <a:off x="12719159" y="6523924"/>
              <a:ext cx="107950" cy="142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9965" name="Rectangle 349"/>
            <p:cNvSpPr>
              <a:spLocks noChangeArrowheads="1"/>
            </p:cNvSpPr>
            <p:nvPr/>
          </p:nvSpPr>
          <p:spPr bwMode="auto">
            <a:xfrm>
              <a:off x="12719159" y="6560436"/>
              <a:ext cx="107950" cy="142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9966" name="Rectangle 350"/>
            <p:cNvSpPr>
              <a:spLocks noChangeArrowheads="1"/>
            </p:cNvSpPr>
            <p:nvPr/>
          </p:nvSpPr>
          <p:spPr bwMode="auto">
            <a:xfrm>
              <a:off x="12719159" y="6596949"/>
              <a:ext cx="107950" cy="142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39967" name="Rectangle 351"/>
            <p:cNvSpPr>
              <a:spLocks noChangeArrowheads="1"/>
            </p:cNvSpPr>
            <p:nvPr/>
          </p:nvSpPr>
          <p:spPr bwMode="auto">
            <a:xfrm>
              <a:off x="12719159" y="6633461"/>
              <a:ext cx="107950" cy="158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</p:grpSp>
      <p:grpSp>
        <p:nvGrpSpPr>
          <p:cNvPr id="39968" name="组合 36"/>
          <p:cNvGrpSpPr>
            <a:grpSpLocks/>
          </p:cNvGrpSpPr>
          <p:nvPr/>
        </p:nvGrpSpPr>
        <p:grpSpPr bwMode="auto">
          <a:xfrm>
            <a:off x="4457700" y="5013325"/>
            <a:ext cx="3360738" cy="831850"/>
            <a:chOff x="1172899" y="2551837"/>
            <a:chExt cx="3360058" cy="831063"/>
          </a:xfrm>
        </p:grpSpPr>
        <p:sp>
          <p:nvSpPr>
            <p:cNvPr id="39969" name="文本框 37"/>
            <p:cNvSpPr txBox="1">
              <a:spLocks noChangeArrowheads="1"/>
            </p:cNvSpPr>
            <p:nvPr/>
          </p:nvSpPr>
          <p:spPr bwMode="auto">
            <a:xfrm>
              <a:off x="1172899" y="2859680"/>
              <a:ext cx="336005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14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我们秉承“给您演示的光和热”的理念，让您的每一次亮相都信心澎湃。</a:t>
              </a:r>
            </a:p>
          </p:txBody>
        </p:sp>
        <p:sp>
          <p:nvSpPr>
            <p:cNvPr id="39970" name="文本框 38"/>
            <p:cNvSpPr txBox="1">
              <a:spLocks noChangeArrowheads="1"/>
            </p:cNvSpPr>
            <p:nvPr/>
          </p:nvSpPr>
          <p:spPr bwMode="auto">
            <a:xfrm>
              <a:off x="1441272" y="2551837"/>
              <a:ext cx="2823312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1600" b="1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单击此处添加标题</a:t>
              </a:r>
            </a:p>
          </p:txBody>
        </p:sp>
      </p:grpSp>
      <p:sp>
        <p:nvSpPr>
          <p:cNvPr id="52" name="椭圆 51"/>
          <p:cNvSpPr/>
          <p:nvPr/>
        </p:nvSpPr>
        <p:spPr>
          <a:xfrm>
            <a:off x="9124950" y="4021138"/>
            <a:ext cx="857250" cy="855662"/>
          </a:xfrm>
          <a:prstGeom prst="ellipse">
            <a:avLst/>
          </a:prstGeom>
          <a:solidFill>
            <a:srgbClr val="AE97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>
              <a:solidFill>
                <a:prstClr val="white"/>
              </a:solidFill>
              <a:sym typeface="+mn-ea"/>
            </a:endParaRPr>
          </a:p>
        </p:txBody>
      </p:sp>
      <p:grpSp>
        <p:nvGrpSpPr>
          <p:cNvPr id="39972" name="组合 52"/>
          <p:cNvGrpSpPr>
            <a:grpSpLocks/>
          </p:cNvGrpSpPr>
          <p:nvPr/>
        </p:nvGrpSpPr>
        <p:grpSpPr bwMode="auto">
          <a:xfrm>
            <a:off x="9424988" y="4276725"/>
            <a:ext cx="350837" cy="411163"/>
            <a:chOff x="13179534" y="6958899"/>
            <a:chExt cx="220662" cy="258762"/>
          </a:xfrm>
        </p:grpSpPr>
        <p:sp>
          <p:nvSpPr>
            <p:cNvPr id="39973" name="Freeform 77"/>
            <p:cNvSpPr>
              <a:spLocks noChangeArrowheads="1"/>
            </p:cNvSpPr>
            <p:nvPr/>
          </p:nvSpPr>
          <p:spPr bwMode="auto">
            <a:xfrm>
              <a:off x="13222396" y="6958899"/>
              <a:ext cx="177800" cy="149225"/>
            </a:xfrm>
            <a:custGeom>
              <a:avLst/>
              <a:gdLst>
                <a:gd name="T0" fmla="*/ 134 w 196"/>
                <a:gd name="T1" fmla="*/ 102 h 167"/>
                <a:gd name="T2" fmla="*/ 196 w 196"/>
                <a:gd name="T3" fmla="*/ 34 h 167"/>
                <a:gd name="T4" fmla="*/ 76 w 196"/>
                <a:gd name="T5" fmla="*/ 22 h 167"/>
                <a:gd name="T6" fmla="*/ 0 w 196"/>
                <a:gd name="T7" fmla="*/ 2 h 167"/>
                <a:gd name="T8" fmla="*/ 0 w 196"/>
                <a:gd name="T9" fmla="*/ 137 h 167"/>
                <a:gd name="T10" fmla="*/ 39 w 196"/>
                <a:gd name="T11" fmla="*/ 135 h 167"/>
                <a:gd name="T12" fmla="*/ 191 w 196"/>
                <a:gd name="T13" fmla="*/ 160 h 167"/>
                <a:gd name="T14" fmla="*/ 134 w 196"/>
                <a:gd name="T15" fmla="*/ 102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6" h="167">
                  <a:moveTo>
                    <a:pt x="134" y="102"/>
                  </a:moveTo>
                  <a:cubicBezTo>
                    <a:pt x="134" y="87"/>
                    <a:pt x="196" y="34"/>
                    <a:pt x="196" y="34"/>
                  </a:cubicBezTo>
                  <a:cubicBezTo>
                    <a:pt x="164" y="48"/>
                    <a:pt x="117" y="44"/>
                    <a:pt x="76" y="22"/>
                  </a:cubicBezTo>
                  <a:cubicBezTo>
                    <a:pt x="35" y="0"/>
                    <a:pt x="0" y="2"/>
                    <a:pt x="0" y="2"/>
                  </a:cubicBezTo>
                  <a:cubicBezTo>
                    <a:pt x="0" y="137"/>
                    <a:pt x="0" y="137"/>
                    <a:pt x="0" y="137"/>
                  </a:cubicBezTo>
                  <a:cubicBezTo>
                    <a:pt x="2" y="136"/>
                    <a:pt x="11" y="133"/>
                    <a:pt x="39" y="135"/>
                  </a:cubicBezTo>
                  <a:cubicBezTo>
                    <a:pt x="73" y="139"/>
                    <a:pt x="160" y="167"/>
                    <a:pt x="191" y="160"/>
                  </a:cubicBezTo>
                  <a:cubicBezTo>
                    <a:pt x="191" y="160"/>
                    <a:pt x="134" y="112"/>
                    <a:pt x="134" y="10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9974" name="Rectangle 78"/>
            <p:cNvSpPr>
              <a:spLocks noChangeArrowheads="1"/>
            </p:cNvSpPr>
            <p:nvPr/>
          </p:nvSpPr>
          <p:spPr bwMode="auto">
            <a:xfrm>
              <a:off x="13179534" y="6960486"/>
              <a:ext cx="22225" cy="2571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solidFill>
                  <a:srgbClr val="000000"/>
                </a:solidFill>
              </a:endParaRPr>
            </a:p>
          </p:txBody>
        </p:sp>
      </p:grpSp>
      <p:grpSp>
        <p:nvGrpSpPr>
          <p:cNvPr id="39975" name="组合 48"/>
          <p:cNvGrpSpPr>
            <a:grpSpLocks/>
          </p:cNvGrpSpPr>
          <p:nvPr/>
        </p:nvGrpSpPr>
        <p:grpSpPr bwMode="auto">
          <a:xfrm>
            <a:off x="7902575" y="5013325"/>
            <a:ext cx="3360738" cy="831850"/>
            <a:chOff x="1172899" y="2551837"/>
            <a:chExt cx="3360058" cy="831063"/>
          </a:xfrm>
        </p:grpSpPr>
        <p:sp>
          <p:nvSpPr>
            <p:cNvPr id="39976" name="文本框 49"/>
            <p:cNvSpPr txBox="1">
              <a:spLocks noChangeArrowheads="1"/>
            </p:cNvSpPr>
            <p:nvPr/>
          </p:nvSpPr>
          <p:spPr bwMode="auto">
            <a:xfrm>
              <a:off x="1172899" y="2859680"/>
              <a:ext cx="336005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14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我们秉承“给您演示的光和热”的理念，让您的每一次亮相都信心澎湃。</a:t>
              </a:r>
            </a:p>
          </p:txBody>
        </p:sp>
        <p:sp>
          <p:nvSpPr>
            <p:cNvPr id="39977" name="文本框 50"/>
            <p:cNvSpPr txBox="1">
              <a:spLocks noChangeArrowheads="1"/>
            </p:cNvSpPr>
            <p:nvPr/>
          </p:nvSpPr>
          <p:spPr bwMode="auto">
            <a:xfrm>
              <a:off x="1441272" y="2551837"/>
              <a:ext cx="2823312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1600" b="1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单击此处添加标题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1" name="图片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910" b="35510"/>
          <a:stretch>
            <a:fillRect/>
          </a:stretch>
        </p:blipFill>
        <p:spPr bwMode="auto">
          <a:xfrm>
            <a:off x="3743325" y="936625"/>
            <a:ext cx="8448675" cy="5921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椭圆 7"/>
          <p:cNvSpPr/>
          <p:nvPr/>
        </p:nvSpPr>
        <p:spPr>
          <a:xfrm>
            <a:off x="2249488" y="1639888"/>
            <a:ext cx="3570287" cy="3570287"/>
          </a:xfrm>
          <a:prstGeom prst="ellipse">
            <a:avLst/>
          </a:prstGeom>
          <a:solidFill>
            <a:srgbClr val="AE97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>
              <a:sym typeface="+mn-ea"/>
            </a:endParaRPr>
          </a:p>
        </p:txBody>
      </p:sp>
      <p:sp>
        <p:nvSpPr>
          <p:cNvPr id="5123" name="文本框 9"/>
          <p:cNvSpPr txBox="1">
            <a:spLocks noChangeArrowheads="1"/>
          </p:cNvSpPr>
          <p:nvPr/>
        </p:nvSpPr>
        <p:spPr bwMode="auto">
          <a:xfrm>
            <a:off x="2868613" y="3543300"/>
            <a:ext cx="2676525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项目背景</a:t>
            </a:r>
            <a:endParaRPr lang="zh-CN" altLang="en-US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24" name="文本框 10"/>
          <p:cNvSpPr txBox="1">
            <a:spLocks noChangeArrowheads="1"/>
          </p:cNvSpPr>
          <p:nvPr/>
        </p:nvSpPr>
        <p:spPr bwMode="auto">
          <a:xfrm>
            <a:off x="2868613" y="2836863"/>
            <a:ext cx="2676525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01</a:t>
            </a:r>
            <a:endParaRPr lang="zh-CN" altLang="en-US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文本框 3"/>
          <p:cNvSpPr txBox="1">
            <a:spLocks noChangeArrowheads="1"/>
          </p:cNvSpPr>
          <p:nvPr/>
        </p:nvSpPr>
        <p:spPr bwMode="auto">
          <a:xfrm>
            <a:off x="322263" y="307975"/>
            <a:ext cx="2792412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b="1">
                <a:solidFill>
                  <a:srgbClr val="AE97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单击此处添加标题</a:t>
            </a:r>
          </a:p>
        </p:txBody>
      </p:sp>
      <p:sp>
        <p:nvSpPr>
          <p:cNvPr id="3" name="任意多边形 2"/>
          <p:cNvSpPr/>
          <p:nvPr/>
        </p:nvSpPr>
        <p:spPr>
          <a:xfrm>
            <a:off x="0" y="4213225"/>
            <a:ext cx="12192000" cy="2644775"/>
          </a:xfrm>
          <a:custGeom>
            <a:avLst/>
            <a:gdLst>
              <a:gd name="connsiteX0" fmla="*/ 8360180 w 12192000"/>
              <a:gd name="connsiteY0" fmla="*/ 0 h 2644815"/>
              <a:gd name="connsiteX1" fmla="*/ 12192000 w 12192000"/>
              <a:gd name="connsiteY1" fmla="*/ 844952 h 2644815"/>
              <a:gd name="connsiteX2" fmla="*/ 12192000 w 12192000"/>
              <a:gd name="connsiteY2" fmla="*/ 2644815 h 2644815"/>
              <a:gd name="connsiteX3" fmla="*/ 0 w 12192000"/>
              <a:gd name="connsiteY3" fmla="*/ 2644815 h 2644815"/>
              <a:gd name="connsiteX4" fmla="*/ 0 w 12192000"/>
              <a:gd name="connsiteY4" fmla="*/ 1458411 h 2644815"/>
              <a:gd name="connsiteX5" fmla="*/ 144023 w 12192000"/>
              <a:gd name="connsiteY5" fmla="*/ 1451165 h 2644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2644815">
                <a:moveTo>
                  <a:pt x="8360180" y="0"/>
                </a:moveTo>
                <a:lnTo>
                  <a:pt x="12192000" y="844952"/>
                </a:lnTo>
                <a:lnTo>
                  <a:pt x="12192000" y="2644815"/>
                </a:lnTo>
                <a:lnTo>
                  <a:pt x="0" y="2644815"/>
                </a:lnTo>
                <a:lnTo>
                  <a:pt x="0" y="1458411"/>
                </a:lnTo>
                <a:lnTo>
                  <a:pt x="144023" y="1451165"/>
                </a:lnTo>
                <a:close/>
              </a:path>
            </a:pathLst>
          </a:custGeom>
          <a:solidFill>
            <a:srgbClr val="AE97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>
              <a:solidFill>
                <a:prstClr val="white"/>
              </a:solidFill>
              <a:sym typeface="+mn-ea"/>
            </a:endParaRPr>
          </a:p>
        </p:txBody>
      </p:sp>
      <p:grpSp>
        <p:nvGrpSpPr>
          <p:cNvPr id="41987" name="组合 4"/>
          <p:cNvGrpSpPr>
            <a:grpSpLocks/>
          </p:cNvGrpSpPr>
          <p:nvPr/>
        </p:nvGrpSpPr>
        <p:grpSpPr bwMode="auto">
          <a:xfrm flipH="1">
            <a:off x="6096000" y="904875"/>
            <a:ext cx="5092700" cy="5484813"/>
            <a:chOff x="718237" y="874064"/>
            <a:chExt cx="5091975" cy="5485791"/>
          </a:xfrm>
        </p:grpSpPr>
        <p:grpSp>
          <p:nvGrpSpPr>
            <p:cNvPr id="41988" name="组合 5"/>
            <p:cNvGrpSpPr>
              <a:grpSpLocks/>
            </p:cNvGrpSpPr>
            <p:nvPr/>
          </p:nvGrpSpPr>
          <p:grpSpPr bwMode="auto">
            <a:xfrm>
              <a:off x="718237" y="874064"/>
              <a:ext cx="5091975" cy="5485791"/>
              <a:chOff x="612473" y="1032399"/>
              <a:chExt cx="4921508" cy="5302140"/>
            </a:xfrm>
          </p:grpSpPr>
          <p:pic>
            <p:nvPicPr>
              <p:cNvPr id="41989" name="图片 9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612473" y="1032399"/>
                <a:ext cx="4921508" cy="53021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1990" name="图片 10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72702" y="1677266"/>
                <a:ext cx="3328704" cy="312142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7" name="直角三角形 1"/>
            <p:cNvSpPr/>
            <p:nvPr/>
          </p:nvSpPr>
          <p:spPr>
            <a:xfrm>
              <a:off x="1711871" y="1540933"/>
              <a:ext cx="3444385" cy="3229551"/>
            </a:xfrm>
            <a:custGeom>
              <a:avLst/>
              <a:gdLst>
                <a:gd name="connsiteX0" fmla="*/ 0 w 3444001"/>
                <a:gd name="connsiteY0" fmla="*/ 3229540 h 3229540"/>
                <a:gd name="connsiteX1" fmla="*/ 0 w 3444001"/>
                <a:gd name="connsiteY1" fmla="*/ 0 h 3229540"/>
                <a:gd name="connsiteX2" fmla="*/ 3444001 w 3444001"/>
                <a:gd name="connsiteY2" fmla="*/ 3229540 h 3229540"/>
                <a:gd name="connsiteX3" fmla="*/ 0 w 3444001"/>
                <a:gd name="connsiteY3" fmla="*/ 3229540 h 3229540"/>
                <a:gd name="connsiteX0-1" fmla="*/ 320040 w 3444001"/>
                <a:gd name="connsiteY0-2" fmla="*/ 3016180 h 3229540"/>
                <a:gd name="connsiteX1-3" fmla="*/ 0 w 3444001"/>
                <a:gd name="connsiteY1-4" fmla="*/ 0 h 3229540"/>
                <a:gd name="connsiteX2-5" fmla="*/ 3444001 w 3444001"/>
                <a:gd name="connsiteY2-6" fmla="*/ 3229540 h 3229540"/>
                <a:gd name="connsiteX3-7" fmla="*/ 320040 w 3444001"/>
                <a:gd name="connsiteY3-8" fmla="*/ 3016180 h 3229540"/>
                <a:gd name="connsiteX0-9" fmla="*/ 182880 w 3444001"/>
                <a:gd name="connsiteY0-10" fmla="*/ 3000940 h 3229540"/>
                <a:gd name="connsiteX1-11" fmla="*/ 0 w 3444001"/>
                <a:gd name="connsiteY1-12" fmla="*/ 0 h 3229540"/>
                <a:gd name="connsiteX2-13" fmla="*/ 3444001 w 3444001"/>
                <a:gd name="connsiteY2-14" fmla="*/ 3229540 h 3229540"/>
                <a:gd name="connsiteX3-15" fmla="*/ 182880 w 3444001"/>
                <a:gd name="connsiteY3-16" fmla="*/ 3000940 h 322954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3444001" h="3229540">
                  <a:moveTo>
                    <a:pt x="182880" y="3000940"/>
                  </a:moveTo>
                  <a:lnTo>
                    <a:pt x="0" y="0"/>
                  </a:lnTo>
                  <a:lnTo>
                    <a:pt x="3444001" y="3229540"/>
                  </a:lnTo>
                  <a:lnTo>
                    <a:pt x="182880" y="3000940"/>
                  </a:lnTo>
                  <a:close/>
                </a:path>
              </a:pathLst>
            </a:custGeom>
            <a:solidFill>
              <a:srgbClr val="C0AF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solidFill>
                  <a:prstClr val="white"/>
                </a:solidFill>
                <a:sym typeface="+mn-ea"/>
              </a:endParaRPr>
            </a:p>
          </p:txBody>
        </p:sp>
        <p:sp>
          <p:nvSpPr>
            <p:cNvPr id="8" name="直角三角形 4"/>
            <p:cNvSpPr/>
            <p:nvPr/>
          </p:nvSpPr>
          <p:spPr>
            <a:xfrm flipH="1" flipV="1">
              <a:off x="1708696" y="1544108"/>
              <a:ext cx="3447559" cy="3231139"/>
            </a:xfrm>
            <a:custGeom>
              <a:avLst/>
              <a:gdLst>
                <a:gd name="connsiteX0" fmla="*/ 0 w 2049780"/>
                <a:gd name="connsiteY0" fmla="*/ 1209056 h 1209056"/>
                <a:gd name="connsiteX1" fmla="*/ 0 w 2049780"/>
                <a:gd name="connsiteY1" fmla="*/ 0 h 1209056"/>
                <a:gd name="connsiteX2" fmla="*/ 2049780 w 2049780"/>
                <a:gd name="connsiteY2" fmla="*/ 1209056 h 1209056"/>
                <a:gd name="connsiteX3" fmla="*/ 0 w 2049780"/>
                <a:gd name="connsiteY3" fmla="*/ 1209056 h 1209056"/>
                <a:gd name="connsiteX0-1" fmla="*/ 0 w 2842260"/>
                <a:gd name="connsiteY0-2" fmla="*/ 1209056 h 2070116"/>
                <a:gd name="connsiteX1-3" fmla="*/ 0 w 2842260"/>
                <a:gd name="connsiteY1-4" fmla="*/ 0 h 2070116"/>
                <a:gd name="connsiteX2-5" fmla="*/ 2842260 w 2842260"/>
                <a:gd name="connsiteY2-6" fmla="*/ 2070116 h 2070116"/>
                <a:gd name="connsiteX3-7" fmla="*/ 0 w 2842260"/>
                <a:gd name="connsiteY3-8" fmla="*/ 1209056 h 2070116"/>
                <a:gd name="connsiteX0-9" fmla="*/ 0 w 3162300"/>
                <a:gd name="connsiteY0-10" fmla="*/ 1102376 h 2070116"/>
                <a:gd name="connsiteX1-11" fmla="*/ 320040 w 3162300"/>
                <a:gd name="connsiteY1-12" fmla="*/ 0 h 2070116"/>
                <a:gd name="connsiteX2-13" fmla="*/ 3162300 w 3162300"/>
                <a:gd name="connsiteY2-14" fmla="*/ 2070116 h 2070116"/>
                <a:gd name="connsiteX3-15" fmla="*/ 0 w 3162300"/>
                <a:gd name="connsiteY3-16" fmla="*/ 1102376 h 2070116"/>
                <a:gd name="connsiteX0-17" fmla="*/ 259080 w 3421380"/>
                <a:gd name="connsiteY0-18" fmla="*/ 2260616 h 3228356"/>
                <a:gd name="connsiteX1-19" fmla="*/ 0 w 3421380"/>
                <a:gd name="connsiteY1-20" fmla="*/ 0 h 3228356"/>
                <a:gd name="connsiteX2-21" fmla="*/ 3421380 w 3421380"/>
                <a:gd name="connsiteY2-22" fmla="*/ 3228356 h 3228356"/>
                <a:gd name="connsiteX3-23" fmla="*/ 259080 w 3421380"/>
                <a:gd name="connsiteY3-24" fmla="*/ 2260616 h 3228356"/>
                <a:gd name="connsiteX0-25" fmla="*/ 228600 w 3421380"/>
                <a:gd name="connsiteY0-26" fmla="*/ 2252996 h 3228356"/>
                <a:gd name="connsiteX1-27" fmla="*/ 0 w 3421380"/>
                <a:gd name="connsiteY1-28" fmla="*/ 0 h 3228356"/>
                <a:gd name="connsiteX2-29" fmla="*/ 3421380 w 3421380"/>
                <a:gd name="connsiteY2-30" fmla="*/ 3228356 h 3228356"/>
                <a:gd name="connsiteX3-31" fmla="*/ 228600 w 3421380"/>
                <a:gd name="connsiteY3-32" fmla="*/ 2252996 h 3228356"/>
                <a:gd name="connsiteX0-33" fmla="*/ 228600 w 3429000"/>
                <a:gd name="connsiteY0-34" fmla="*/ 2252996 h 3220736"/>
                <a:gd name="connsiteX1-35" fmla="*/ 0 w 3429000"/>
                <a:gd name="connsiteY1-36" fmla="*/ 0 h 3220736"/>
                <a:gd name="connsiteX2-37" fmla="*/ 3429000 w 3429000"/>
                <a:gd name="connsiteY2-38" fmla="*/ 3220736 h 3220736"/>
                <a:gd name="connsiteX3-39" fmla="*/ 228600 w 3429000"/>
                <a:gd name="connsiteY3-40" fmla="*/ 2252996 h 3220736"/>
                <a:gd name="connsiteX0-41" fmla="*/ 220980 w 3421380"/>
                <a:gd name="connsiteY0-42" fmla="*/ 2245376 h 3213116"/>
                <a:gd name="connsiteX1-43" fmla="*/ 0 w 3421380"/>
                <a:gd name="connsiteY1-44" fmla="*/ 0 h 3213116"/>
                <a:gd name="connsiteX2-45" fmla="*/ 3421380 w 3421380"/>
                <a:gd name="connsiteY2-46" fmla="*/ 3213116 h 3213116"/>
                <a:gd name="connsiteX3-47" fmla="*/ 220980 w 3421380"/>
                <a:gd name="connsiteY3-48" fmla="*/ 2245376 h 3213116"/>
                <a:gd name="connsiteX0-49" fmla="*/ 197831 w 3398231"/>
                <a:gd name="connsiteY0-50" fmla="*/ 2245376 h 3213116"/>
                <a:gd name="connsiteX1-51" fmla="*/ 0 w 3398231"/>
                <a:gd name="connsiteY1-52" fmla="*/ 0 h 3213116"/>
                <a:gd name="connsiteX2-53" fmla="*/ 3398231 w 3398231"/>
                <a:gd name="connsiteY2-54" fmla="*/ 3213116 h 3213116"/>
                <a:gd name="connsiteX3-55" fmla="*/ 197831 w 3398231"/>
                <a:gd name="connsiteY3-56" fmla="*/ 2245376 h 3213116"/>
                <a:gd name="connsiteX0-57" fmla="*/ 220980 w 3421380"/>
                <a:gd name="connsiteY0-58" fmla="*/ 2291675 h 3259415"/>
                <a:gd name="connsiteX1-59" fmla="*/ 0 w 3421380"/>
                <a:gd name="connsiteY1-60" fmla="*/ 0 h 3259415"/>
                <a:gd name="connsiteX2-61" fmla="*/ 3421380 w 3421380"/>
                <a:gd name="connsiteY2-62" fmla="*/ 3259415 h 3259415"/>
                <a:gd name="connsiteX3-63" fmla="*/ 220980 w 3421380"/>
                <a:gd name="connsiteY3-64" fmla="*/ 2291675 h 3259415"/>
                <a:gd name="connsiteX0-65" fmla="*/ 220980 w 3441700"/>
                <a:gd name="connsiteY0-66" fmla="*/ 2291675 h 3269575"/>
                <a:gd name="connsiteX1-67" fmla="*/ 0 w 3441700"/>
                <a:gd name="connsiteY1-68" fmla="*/ 0 h 3269575"/>
                <a:gd name="connsiteX2-69" fmla="*/ 3441700 w 3441700"/>
                <a:gd name="connsiteY2-70" fmla="*/ 3269575 h 3269575"/>
                <a:gd name="connsiteX3-71" fmla="*/ 220980 w 3441700"/>
                <a:gd name="connsiteY3-72" fmla="*/ 2291675 h 3269575"/>
                <a:gd name="connsiteX0-73" fmla="*/ 226060 w 3446780"/>
                <a:gd name="connsiteY0-74" fmla="*/ 2256115 h 3234015"/>
                <a:gd name="connsiteX1-75" fmla="*/ 0 w 3446780"/>
                <a:gd name="connsiteY1-76" fmla="*/ 0 h 3234015"/>
                <a:gd name="connsiteX2-77" fmla="*/ 3446780 w 3446780"/>
                <a:gd name="connsiteY2-78" fmla="*/ 3234015 h 3234015"/>
                <a:gd name="connsiteX3-79" fmla="*/ 226060 w 3446780"/>
                <a:gd name="connsiteY3-80" fmla="*/ 2256115 h 3234015"/>
                <a:gd name="connsiteX0-81" fmla="*/ 226060 w 3446780"/>
                <a:gd name="connsiteY0-82" fmla="*/ 2253575 h 3231475"/>
                <a:gd name="connsiteX1-83" fmla="*/ 0 w 3446780"/>
                <a:gd name="connsiteY1-84" fmla="*/ 0 h 3231475"/>
                <a:gd name="connsiteX2-85" fmla="*/ 3446780 w 3446780"/>
                <a:gd name="connsiteY2-86" fmla="*/ 3231475 h 3231475"/>
                <a:gd name="connsiteX3-87" fmla="*/ 226060 w 3446780"/>
                <a:gd name="connsiteY3-88" fmla="*/ 2253575 h 323147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3446780" h="3231475">
                  <a:moveTo>
                    <a:pt x="226060" y="2253575"/>
                  </a:moveTo>
                  <a:lnTo>
                    <a:pt x="0" y="0"/>
                  </a:lnTo>
                  <a:lnTo>
                    <a:pt x="3446780" y="3231475"/>
                  </a:lnTo>
                  <a:lnTo>
                    <a:pt x="226060" y="2253575"/>
                  </a:lnTo>
                  <a:close/>
                </a:path>
              </a:pathLst>
            </a:custGeom>
            <a:solidFill>
              <a:srgbClr val="AE97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solidFill>
                  <a:prstClr val="white"/>
                </a:solidFill>
                <a:sym typeface="+mn-ea"/>
              </a:endParaRPr>
            </a:p>
          </p:txBody>
        </p:sp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5" cstate="email"/>
            <a:stretch>
              <a:fillRect/>
            </a:stretch>
          </p:blipFill>
          <p:spPr>
            <a:xfrm>
              <a:off x="3018754" y="2806908"/>
              <a:ext cx="823031" cy="1152244"/>
            </a:xfrm>
            <a:prstGeom prst="rect">
              <a:avLst/>
            </a:prstGeom>
            <a:scene3d>
              <a:camera prst="orthographicFront">
                <a:rot lat="0" lon="0" rev="0"/>
              </a:camera>
              <a:lightRig rig="threePt" dir="t"/>
            </a:scene3d>
          </p:spPr>
        </p:pic>
      </p:grpSp>
      <p:sp>
        <p:nvSpPr>
          <p:cNvPr id="41994" name="矩形 12"/>
          <p:cNvSpPr>
            <a:spLocks noChangeArrowheads="1"/>
          </p:cNvSpPr>
          <p:nvPr/>
        </p:nvSpPr>
        <p:spPr bwMode="auto">
          <a:xfrm>
            <a:off x="836613" y="2570163"/>
            <a:ext cx="4919662" cy="1077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160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我们素材致力于专业</a:t>
            </a:r>
            <a:r>
              <a:rPr lang="en-US" altLang="zh-CN" sz="160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模板的发布，课件及汇报</a:t>
            </a:r>
            <a:r>
              <a:rPr lang="en-US" altLang="zh-CN" sz="160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的美化，并为您提供专业的</a:t>
            </a:r>
            <a:r>
              <a:rPr lang="en-US" altLang="zh-CN" sz="160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个性定制服务。我们秉承“给您演示的光和热”的理念，为您分担职场压力</a:t>
            </a:r>
            <a:r>
              <a:rPr lang="en-US" altLang="zh-CN" sz="160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60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让您的每一次亮相都信心澎湃。</a:t>
            </a:r>
            <a:endParaRPr lang="en-US" altLang="zh-CN" sz="160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文本框 3"/>
          <p:cNvSpPr txBox="1">
            <a:spLocks noChangeArrowheads="1"/>
          </p:cNvSpPr>
          <p:nvPr/>
        </p:nvSpPr>
        <p:spPr bwMode="auto">
          <a:xfrm>
            <a:off x="322263" y="307975"/>
            <a:ext cx="2792412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b="1">
                <a:solidFill>
                  <a:srgbClr val="AE97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单击此处添加标题</a:t>
            </a:r>
          </a:p>
        </p:txBody>
      </p:sp>
      <p:cxnSp>
        <p:nvCxnSpPr>
          <p:cNvPr id="5" name="直接连接符 4"/>
          <p:cNvCxnSpPr/>
          <p:nvPr/>
        </p:nvCxnSpPr>
        <p:spPr>
          <a:xfrm>
            <a:off x="476250" y="3694113"/>
            <a:ext cx="3297238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8348663" y="3675063"/>
            <a:ext cx="3298825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036" name="文本框 6"/>
          <p:cNvSpPr txBox="1">
            <a:spLocks noChangeArrowheads="1"/>
          </p:cNvSpPr>
          <p:nvPr/>
        </p:nvSpPr>
        <p:spPr bwMode="auto">
          <a:xfrm>
            <a:off x="10790238" y="2549525"/>
            <a:ext cx="1249362" cy="110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6600" b="1"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endParaRPr lang="zh-CN" altLang="en-US" sz="66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037" name="文本框 7"/>
          <p:cNvSpPr txBox="1">
            <a:spLocks noChangeArrowheads="1"/>
          </p:cNvSpPr>
          <p:nvPr/>
        </p:nvSpPr>
        <p:spPr bwMode="auto">
          <a:xfrm>
            <a:off x="10790238" y="3659188"/>
            <a:ext cx="1249362" cy="110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6600" b="1"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endParaRPr lang="zh-CN" altLang="en-US" sz="66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4038" name="组合 8"/>
          <p:cNvGrpSpPr>
            <a:grpSpLocks/>
          </p:cNvGrpSpPr>
          <p:nvPr/>
        </p:nvGrpSpPr>
        <p:grpSpPr bwMode="auto">
          <a:xfrm>
            <a:off x="590550" y="2608263"/>
            <a:ext cx="3251200" cy="1108075"/>
            <a:chOff x="266664" y="2578331"/>
            <a:chExt cx="3251368" cy="1107996"/>
          </a:xfrm>
        </p:grpSpPr>
        <p:sp>
          <p:nvSpPr>
            <p:cNvPr id="44039" name="文本框 20"/>
            <p:cNvSpPr txBox="1">
              <a:spLocks noChangeArrowheads="1"/>
            </p:cNvSpPr>
            <p:nvPr/>
          </p:nvSpPr>
          <p:spPr bwMode="auto">
            <a:xfrm>
              <a:off x="266664" y="2578331"/>
              <a:ext cx="1250066" cy="11079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6600" b="1">
                  <a:latin typeface="微软雅黑" panose="020B0503020204020204" pitchFamily="34" charset="-122"/>
                  <a:ea typeface="微软雅黑" panose="020B0503020204020204" pitchFamily="34" charset="-122"/>
                </a:rPr>
                <a:t>A</a:t>
              </a:r>
              <a:endParaRPr lang="zh-CN" altLang="en-US" sz="6600" b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1039817" y="2602141"/>
              <a:ext cx="2478215" cy="739722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我们素材致力于专业</a:t>
              </a: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PPT</a:t>
              </a:r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模板的发布，课件及汇报</a:t>
              </a: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PPT</a:t>
              </a:r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的美化。</a:t>
              </a:r>
              <a:endPara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</p:grpSp>
      <p:grpSp>
        <p:nvGrpSpPr>
          <p:cNvPr id="44041" name="组合 9"/>
          <p:cNvGrpSpPr>
            <a:grpSpLocks/>
          </p:cNvGrpSpPr>
          <p:nvPr/>
        </p:nvGrpSpPr>
        <p:grpSpPr bwMode="auto">
          <a:xfrm>
            <a:off x="515938" y="3740150"/>
            <a:ext cx="3251200" cy="1323975"/>
            <a:chOff x="191865" y="3710412"/>
            <a:chExt cx="3251368" cy="1323439"/>
          </a:xfrm>
        </p:grpSpPr>
        <p:sp>
          <p:nvSpPr>
            <p:cNvPr id="44042" name="文本框 18"/>
            <p:cNvSpPr txBox="1">
              <a:spLocks noChangeArrowheads="1"/>
            </p:cNvSpPr>
            <p:nvPr/>
          </p:nvSpPr>
          <p:spPr bwMode="auto">
            <a:xfrm>
              <a:off x="191865" y="3710412"/>
              <a:ext cx="1250066" cy="13234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8000" b="1">
                  <a:latin typeface="微软雅黑" panose="020B0503020204020204" pitchFamily="34" charset="-122"/>
                  <a:ea typeface="微软雅黑" panose="020B0503020204020204" pitchFamily="34" charset="-122"/>
                </a:rPr>
                <a:t>C</a:t>
              </a:r>
              <a:endParaRPr lang="zh-CN" altLang="en-US" sz="8000" b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965017" y="3870685"/>
              <a:ext cx="2478216" cy="739476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我们素材致力于专业</a:t>
              </a: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PPT</a:t>
              </a:r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模板的发布，课件及汇报</a:t>
              </a: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PPT</a:t>
              </a:r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的美化。</a:t>
              </a:r>
              <a:endPara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</p:grpSp>
      <p:sp>
        <p:nvSpPr>
          <p:cNvPr id="11" name="矩形 10"/>
          <p:cNvSpPr/>
          <p:nvPr/>
        </p:nvSpPr>
        <p:spPr>
          <a:xfrm>
            <a:off x="8312150" y="2686050"/>
            <a:ext cx="2478088" cy="738188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我们素材致力于专业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PPT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模板的发布，课件及汇报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PPT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的美化。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8312150" y="3794125"/>
            <a:ext cx="2478088" cy="738188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我们素材致力于专业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PPT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模板的发布，课件及汇报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PPT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的美化。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4046" name="Freeform 5"/>
          <p:cNvSpPr>
            <a:spLocks noChangeArrowheads="1"/>
          </p:cNvSpPr>
          <p:nvPr/>
        </p:nvSpPr>
        <p:spPr bwMode="auto">
          <a:xfrm>
            <a:off x="4062413" y="2079625"/>
            <a:ext cx="2027237" cy="1568450"/>
          </a:xfrm>
          <a:custGeom>
            <a:avLst/>
            <a:gdLst>
              <a:gd name="T0" fmla="*/ 29 w 96"/>
              <a:gd name="T1" fmla="*/ 44 h 74"/>
              <a:gd name="T2" fmla="*/ 1 w 96"/>
              <a:gd name="T3" fmla="*/ 44 h 74"/>
              <a:gd name="T4" fmla="*/ 0 w 96"/>
              <a:gd name="T5" fmla="*/ 45 h 74"/>
              <a:gd name="T6" fmla="*/ 0 w 96"/>
              <a:gd name="T7" fmla="*/ 73 h 74"/>
              <a:gd name="T8" fmla="*/ 1 w 96"/>
              <a:gd name="T9" fmla="*/ 74 h 74"/>
              <a:gd name="T10" fmla="*/ 23 w 96"/>
              <a:gd name="T11" fmla="*/ 74 h 74"/>
              <a:gd name="T12" fmla="*/ 44 w 96"/>
              <a:gd name="T13" fmla="*/ 74 h 74"/>
              <a:gd name="T14" fmla="*/ 51 w 96"/>
              <a:gd name="T15" fmla="*/ 74 h 74"/>
              <a:gd name="T16" fmla="*/ 96 w 96"/>
              <a:gd name="T17" fmla="*/ 28 h 74"/>
              <a:gd name="T18" fmla="*/ 96 w 96"/>
              <a:gd name="T19" fmla="*/ 0 h 74"/>
              <a:gd name="T20" fmla="*/ 29 w 96"/>
              <a:gd name="T21" fmla="*/ 44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96" h="74">
                <a:moveTo>
                  <a:pt x="29" y="44"/>
                </a:moveTo>
                <a:cubicBezTo>
                  <a:pt x="1" y="44"/>
                  <a:pt x="1" y="44"/>
                  <a:pt x="1" y="44"/>
                </a:cubicBezTo>
                <a:cubicBezTo>
                  <a:pt x="0" y="44"/>
                  <a:pt x="0" y="44"/>
                  <a:pt x="0" y="45"/>
                </a:cubicBezTo>
                <a:cubicBezTo>
                  <a:pt x="0" y="73"/>
                  <a:pt x="0" y="73"/>
                  <a:pt x="0" y="73"/>
                </a:cubicBezTo>
                <a:cubicBezTo>
                  <a:pt x="0" y="73"/>
                  <a:pt x="0" y="74"/>
                  <a:pt x="1" y="74"/>
                </a:cubicBezTo>
                <a:cubicBezTo>
                  <a:pt x="23" y="74"/>
                  <a:pt x="23" y="74"/>
                  <a:pt x="23" y="74"/>
                </a:cubicBezTo>
                <a:cubicBezTo>
                  <a:pt x="44" y="74"/>
                  <a:pt x="44" y="74"/>
                  <a:pt x="44" y="74"/>
                </a:cubicBezTo>
                <a:cubicBezTo>
                  <a:pt x="51" y="74"/>
                  <a:pt x="51" y="74"/>
                  <a:pt x="51" y="74"/>
                </a:cubicBezTo>
                <a:cubicBezTo>
                  <a:pt x="51" y="49"/>
                  <a:pt x="71" y="28"/>
                  <a:pt x="96" y="28"/>
                </a:cubicBezTo>
                <a:cubicBezTo>
                  <a:pt x="96" y="0"/>
                  <a:pt x="96" y="0"/>
                  <a:pt x="96" y="0"/>
                </a:cubicBezTo>
                <a:cubicBezTo>
                  <a:pt x="66" y="0"/>
                  <a:pt x="41" y="18"/>
                  <a:pt x="29" y="44"/>
                </a:cubicBezTo>
                <a:close/>
              </a:path>
            </a:pathLst>
          </a:custGeom>
          <a:solidFill>
            <a:srgbClr val="AE97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44047" name="Freeform 7"/>
          <p:cNvSpPr>
            <a:spLocks noChangeArrowheads="1"/>
          </p:cNvSpPr>
          <p:nvPr/>
        </p:nvSpPr>
        <p:spPr bwMode="auto">
          <a:xfrm>
            <a:off x="6130925" y="2079625"/>
            <a:ext cx="2027238" cy="1568450"/>
          </a:xfrm>
          <a:custGeom>
            <a:avLst/>
            <a:gdLst>
              <a:gd name="T0" fmla="*/ 95 w 96"/>
              <a:gd name="T1" fmla="*/ 44 h 74"/>
              <a:gd name="T2" fmla="*/ 67 w 96"/>
              <a:gd name="T3" fmla="*/ 44 h 74"/>
              <a:gd name="T4" fmla="*/ 0 w 96"/>
              <a:gd name="T5" fmla="*/ 0 h 74"/>
              <a:gd name="T6" fmla="*/ 0 w 96"/>
              <a:gd name="T7" fmla="*/ 28 h 74"/>
              <a:gd name="T8" fmla="*/ 46 w 96"/>
              <a:gd name="T9" fmla="*/ 74 h 74"/>
              <a:gd name="T10" fmla="*/ 52 w 96"/>
              <a:gd name="T11" fmla="*/ 74 h 74"/>
              <a:gd name="T12" fmla="*/ 74 w 96"/>
              <a:gd name="T13" fmla="*/ 74 h 74"/>
              <a:gd name="T14" fmla="*/ 95 w 96"/>
              <a:gd name="T15" fmla="*/ 74 h 74"/>
              <a:gd name="T16" fmla="*/ 96 w 96"/>
              <a:gd name="T17" fmla="*/ 73 h 74"/>
              <a:gd name="T18" fmla="*/ 96 w 96"/>
              <a:gd name="T19" fmla="*/ 45 h 74"/>
              <a:gd name="T20" fmla="*/ 95 w 96"/>
              <a:gd name="T21" fmla="*/ 44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96" h="74">
                <a:moveTo>
                  <a:pt x="95" y="44"/>
                </a:moveTo>
                <a:cubicBezTo>
                  <a:pt x="67" y="44"/>
                  <a:pt x="67" y="44"/>
                  <a:pt x="67" y="44"/>
                </a:cubicBezTo>
                <a:cubicBezTo>
                  <a:pt x="56" y="18"/>
                  <a:pt x="30" y="0"/>
                  <a:pt x="0" y="0"/>
                </a:cubicBezTo>
                <a:cubicBezTo>
                  <a:pt x="0" y="28"/>
                  <a:pt x="0" y="28"/>
                  <a:pt x="0" y="28"/>
                </a:cubicBezTo>
                <a:cubicBezTo>
                  <a:pt x="25" y="28"/>
                  <a:pt x="46" y="49"/>
                  <a:pt x="46" y="74"/>
                </a:cubicBezTo>
                <a:cubicBezTo>
                  <a:pt x="52" y="74"/>
                  <a:pt x="52" y="74"/>
                  <a:pt x="52" y="74"/>
                </a:cubicBezTo>
                <a:cubicBezTo>
                  <a:pt x="74" y="74"/>
                  <a:pt x="74" y="74"/>
                  <a:pt x="74" y="74"/>
                </a:cubicBezTo>
                <a:cubicBezTo>
                  <a:pt x="95" y="74"/>
                  <a:pt x="95" y="74"/>
                  <a:pt x="95" y="74"/>
                </a:cubicBezTo>
                <a:cubicBezTo>
                  <a:pt x="96" y="74"/>
                  <a:pt x="96" y="73"/>
                  <a:pt x="96" y="73"/>
                </a:cubicBezTo>
                <a:cubicBezTo>
                  <a:pt x="96" y="45"/>
                  <a:pt x="96" y="45"/>
                  <a:pt x="96" y="45"/>
                </a:cubicBezTo>
                <a:cubicBezTo>
                  <a:pt x="96" y="44"/>
                  <a:pt x="96" y="44"/>
                  <a:pt x="95" y="44"/>
                </a:cubicBezTo>
                <a:close/>
              </a:path>
            </a:pathLst>
          </a:custGeom>
          <a:solidFill>
            <a:srgbClr val="AE97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44048" name="Freeform 5"/>
          <p:cNvSpPr>
            <a:spLocks noChangeArrowheads="1"/>
          </p:cNvSpPr>
          <p:nvPr/>
        </p:nvSpPr>
        <p:spPr bwMode="auto">
          <a:xfrm flipH="1" flipV="1">
            <a:off x="6130925" y="3703638"/>
            <a:ext cx="2027238" cy="1570037"/>
          </a:xfrm>
          <a:custGeom>
            <a:avLst/>
            <a:gdLst>
              <a:gd name="T0" fmla="*/ 29 w 96"/>
              <a:gd name="T1" fmla="*/ 44 h 74"/>
              <a:gd name="T2" fmla="*/ 1 w 96"/>
              <a:gd name="T3" fmla="*/ 44 h 74"/>
              <a:gd name="T4" fmla="*/ 0 w 96"/>
              <a:gd name="T5" fmla="*/ 45 h 74"/>
              <a:gd name="T6" fmla="*/ 0 w 96"/>
              <a:gd name="T7" fmla="*/ 73 h 74"/>
              <a:gd name="T8" fmla="*/ 1 w 96"/>
              <a:gd name="T9" fmla="*/ 74 h 74"/>
              <a:gd name="T10" fmla="*/ 23 w 96"/>
              <a:gd name="T11" fmla="*/ 74 h 74"/>
              <a:gd name="T12" fmla="*/ 44 w 96"/>
              <a:gd name="T13" fmla="*/ 74 h 74"/>
              <a:gd name="T14" fmla="*/ 51 w 96"/>
              <a:gd name="T15" fmla="*/ 74 h 74"/>
              <a:gd name="T16" fmla="*/ 96 w 96"/>
              <a:gd name="T17" fmla="*/ 28 h 74"/>
              <a:gd name="T18" fmla="*/ 96 w 96"/>
              <a:gd name="T19" fmla="*/ 0 h 74"/>
              <a:gd name="T20" fmla="*/ 29 w 96"/>
              <a:gd name="T21" fmla="*/ 44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96" h="74">
                <a:moveTo>
                  <a:pt x="29" y="44"/>
                </a:moveTo>
                <a:cubicBezTo>
                  <a:pt x="1" y="44"/>
                  <a:pt x="1" y="44"/>
                  <a:pt x="1" y="44"/>
                </a:cubicBezTo>
                <a:cubicBezTo>
                  <a:pt x="0" y="44"/>
                  <a:pt x="0" y="44"/>
                  <a:pt x="0" y="45"/>
                </a:cubicBezTo>
                <a:cubicBezTo>
                  <a:pt x="0" y="73"/>
                  <a:pt x="0" y="73"/>
                  <a:pt x="0" y="73"/>
                </a:cubicBezTo>
                <a:cubicBezTo>
                  <a:pt x="0" y="73"/>
                  <a:pt x="0" y="74"/>
                  <a:pt x="1" y="74"/>
                </a:cubicBezTo>
                <a:cubicBezTo>
                  <a:pt x="23" y="74"/>
                  <a:pt x="23" y="74"/>
                  <a:pt x="23" y="74"/>
                </a:cubicBezTo>
                <a:cubicBezTo>
                  <a:pt x="44" y="74"/>
                  <a:pt x="44" y="74"/>
                  <a:pt x="44" y="74"/>
                </a:cubicBezTo>
                <a:cubicBezTo>
                  <a:pt x="51" y="74"/>
                  <a:pt x="51" y="74"/>
                  <a:pt x="51" y="74"/>
                </a:cubicBezTo>
                <a:cubicBezTo>
                  <a:pt x="51" y="49"/>
                  <a:pt x="71" y="28"/>
                  <a:pt x="96" y="28"/>
                </a:cubicBezTo>
                <a:cubicBezTo>
                  <a:pt x="96" y="0"/>
                  <a:pt x="96" y="0"/>
                  <a:pt x="96" y="0"/>
                </a:cubicBezTo>
                <a:cubicBezTo>
                  <a:pt x="66" y="0"/>
                  <a:pt x="41" y="18"/>
                  <a:pt x="29" y="44"/>
                </a:cubicBezTo>
                <a:close/>
              </a:path>
            </a:pathLst>
          </a:custGeom>
          <a:solidFill>
            <a:srgbClr val="AE97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44049" name="Freeform 7"/>
          <p:cNvSpPr>
            <a:spLocks noChangeArrowheads="1"/>
          </p:cNvSpPr>
          <p:nvPr/>
        </p:nvSpPr>
        <p:spPr bwMode="auto">
          <a:xfrm flipH="1" flipV="1">
            <a:off x="4062413" y="3703638"/>
            <a:ext cx="2027237" cy="1570037"/>
          </a:xfrm>
          <a:custGeom>
            <a:avLst/>
            <a:gdLst>
              <a:gd name="T0" fmla="*/ 95 w 96"/>
              <a:gd name="T1" fmla="*/ 44 h 74"/>
              <a:gd name="T2" fmla="*/ 67 w 96"/>
              <a:gd name="T3" fmla="*/ 44 h 74"/>
              <a:gd name="T4" fmla="*/ 0 w 96"/>
              <a:gd name="T5" fmla="*/ 0 h 74"/>
              <a:gd name="T6" fmla="*/ 0 w 96"/>
              <a:gd name="T7" fmla="*/ 28 h 74"/>
              <a:gd name="T8" fmla="*/ 46 w 96"/>
              <a:gd name="T9" fmla="*/ 74 h 74"/>
              <a:gd name="T10" fmla="*/ 52 w 96"/>
              <a:gd name="T11" fmla="*/ 74 h 74"/>
              <a:gd name="T12" fmla="*/ 74 w 96"/>
              <a:gd name="T13" fmla="*/ 74 h 74"/>
              <a:gd name="T14" fmla="*/ 95 w 96"/>
              <a:gd name="T15" fmla="*/ 74 h 74"/>
              <a:gd name="T16" fmla="*/ 96 w 96"/>
              <a:gd name="T17" fmla="*/ 73 h 74"/>
              <a:gd name="T18" fmla="*/ 96 w 96"/>
              <a:gd name="T19" fmla="*/ 45 h 74"/>
              <a:gd name="T20" fmla="*/ 95 w 96"/>
              <a:gd name="T21" fmla="*/ 44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96" h="74">
                <a:moveTo>
                  <a:pt x="95" y="44"/>
                </a:moveTo>
                <a:cubicBezTo>
                  <a:pt x="67" y="44"/>
                  <a:pt x="67" y="44"/>
                  <a:pt x="67" y="44"/>
                </a:cubicBezTo>
                <a:cubicBezTo>
                  <a:pt x="56" y="18"/>
                  <a:pt x="30" y="0"/>
                  <a:pt x="0" y="0"/>
                </a:cubicBezTo>
                <a:cubicBezTo>
                  <a:pt x="0" y="28"/>
                  <a:pt x="0" y="28"/>
                  <a:pt x="0" y="28"/>
                </a:cubicBezTo>
                <a:cubicBezTo>
                  <a:pt x="25" y="28"/>
                  <a:pt x="46" y="49"/>
                  <a:pt x="46" y="74"/>
                </a:cubicBezTo>
                <a:cubicBezTo>
                  <a:pt x="52" y="74"/>
                  <a:pt x="52" y="74"/>
                  <a:pt x="52" y="74"/>
                </a:cubicBezTo>
                <a:cubicBezTo>
                  <a:pt x="74" y="74"/>
                  <a:pt x="74" y="74"/>
                  <a:pt x="74" y="74"/>
                </a:cubicBezTo>
                <a:cubicBezTo>
                  <a:pt x="95" y="74"/>
                  <a:pt x="95" y="74"/>
                  <a:pt x="95" y="74"/>
                </a:cubicBezTo>
                <a:cubicBezTo>
                  <a:pt x="96" y="74"/>
                  <a:pt x="96" y="73"/>
                  <a:pt x="96" y="73"/>
                </a:cubicBezTo>
                <a:cubicBezTo>
                  <a:pt x="96" y="45"/>
                  <a:pt x="96" y="45"/>
                  <a:pt x="96" y="45"/>
                </a:cubicBezTo>
                <a:cubicBezTo>
                  <a:pt x="96" y="44"/>
                  <a:pt x="96" y="44"/>
                  <a:pt x="95" y="44"/>
                </a:cubicBezTo>
                <a:close/>
              </a:path>
            </a:pathLst>
          </a:custGeom>
          <a:solidFill>
            <a:srgbClr val="AE97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44050" name="文本框 17"/>
          <p:cNvSpPr txBox="1">
            <a:spLocks noChangeArrowheads="1"/>
          </p:cNvSpPr>
          <p:nvPr/>
        </p:nvSpPr>
        <p:spPr bwMode="auto">
          <a:xfrm>
            <a:off x="5629275" y="3135313"/>
            <a:ext cx="1152525" cy="1077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200" b="1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核心</a:t>
            </a:r>
            <a:endParaRPr lang="en-US" altLang="zh-CN" sz="3200" b="1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/>
            <a:r>
              <a:rPr lang="zh-CN" altLang="en-US" sz="3200" b="1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文本框 3"/>
          <p:cNvSpPr txBox="1">
            <a:spLocks noChangeArrowheads="1"/>
          </p:cNvSpPr>
          <p:nvPr/>
        </p:nvSpPr>
        <p:spPr bwMode="auto">
          <a:xfrm>
            <a:off x="322263" y="307975"/>
            <a:ext cx="2792412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b="1">
                <a:solidFill>
                  <a:srgbClr val="AE97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单击此处添加标题</a:t>
            </a:r>
          </a:p>
        </p:txBody>
      </p:sp>
      <p:sp>
        <p:nvSpPr>
          <p:cNvPr id="7" name="矩形 6"/>
          <p:cNvSpPr/>
          <p:nvPr/>
        </p:nvSpPr>
        <p:spPr>
          <a:xfrm>
            <a:off x="1147763" y="2613025"/>
            <a:ext cx="2722562" cy="584200"/>
          </a:xfrm>
          <a:prstGeom prst="rect">
            <a:avLst/>
          </a:prstGeom>
          <a:solidFill>
            <a:srgbClr val="AE97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>
              <a:solidFill>
                <a:prstClr val="white"/>
              </a:solidFill>
              <a:sym typeface="+mn-ea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476250" y="2498725"/>
            <a:ext cx="812800" cy="8128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AE97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>
              <a:solidFill>
                <a:prstClr val="white"/>
              </a:solidFill>
              <a:sym typeface="+mn-ea"/>
            </a:endParaRPr>
          </a:p>
        </p:txBody>
      </p:sp>
      <p:sp>
        <p:nvSpPr>
          <p:cNvPr id="46084" name="文本框 10"/>
          <p:cNvSpPr txBox="1">
            <a:spLocks noChangeArrowheads="1"/>
          </p:cNvSpPr>
          <p:nvPr/>
        </p:nvSpPr>
        <p:spPr bwMode="auto">
          <a:xfrm>
            <a:off x="692150" y="2613025"/>
            <a:ext cx="379413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200" b="1">
                <a:solidFill>
                  <a:srgbClr val="AE97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3200" b="1">
              <a:solidFill>
                <a:srgbClr val="AE97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085" name="文本框 8"/>
          <p:cNvSpPr txBox="1">
            <a:spLocks noChangeArrowheads="1"/>
          </p:cNvSpPr>
          <p:nvPr/>
        </p:nvSpPr>
        <p:spPr bwMode="auto">
          <a:xfrm>
            <a:off x="1417638" y="2705100"/>
            <a:ext cx="23241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单击此处添加标题</a:t>
            </a:r>
          </a:p>
        </p:txBody>
      </p:sp>
      <p:sp>
        <p:nvSpPr>
          <p:cNvPr id="46086" name="文本框 5"/>
          <p:cNvSpPr txBox="1">
            <a:spLocks noChangeArrowheads="1"/>
          </p:cNvSpPr>
          <p:nvPr/>
        </p:nvSpPr>
        <p:spPr bwMode="auto">
          <a:xfrm>
            <a:off x="1062038" y="3527425"/>
            <a:ext cx="2808287" cy="1077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16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我们素材致力于专业</a:t>
            </a:r>
            <a:r>
              <a:rPr lang="en-US" altLang="zh-CN" sz="16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模板的发布，课件及汇报</a:t>
            </a:r>
            <a:r>
              <a:rPr lang="en-US" altLang="zh-CN" sz="16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的美化，并为您提供专业的</a:t>
            </a:r>
            <a:r>
              <a:rPr lang="en-US" altLang="zh-CN" sz="16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个性定制服务。</a:t>
            </a:r>
            <a:endParaRPr lang="en-US" altLang="zh-CN" sz="160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4999038" y="2613025"/>
            <a:ext cx="2722562" cy="584200"/>
          </a:xfrm>
          <a:prstGeom prst="rect">
            <a:avLst/>
          </a:prstGeom>
          <a:solidFill>
            <a:srgbClr val="AE97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>
              <a:solidFill>
                <a:prstClr val="white"/>
              </a:solidFill>
              <a:sym typeface="+mn-ea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4325938" y="2498725"/>
            <a:ext cx="812800" cy="8128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AE97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>
              <a:solidFill>
                <a:prstClr val="white"/>
              </a:solidFill>
              <a:sym typeface="+mn-ea"/>
            </a:endParaRPr>
          </a:p>
        </p:txBody>
      </p:sp>
      <p:sp>
        <p:nvSpPr>
          <p:cNvPr id="46089" name="文本框 18"/>
          <p:cNvSpPr txBox="1">
            <a:spLocks noChangeArrowheads="1"/>
          </p:cNvSpPr>
          <p:nvPr/>
        </p:nvSpPr>
        <p:spPr bwMode="auto">
          <a:xfrm>
            <a:off x="4522788" y="2613025"/>
            <a:ext cx="37782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200" b="1">
                <a:solidFill>
                  <a:srgbClr val="AE97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3200" b="1">
              <a:solidFill>
                <a:srgbClr val="AE97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090" name="文本框 16"/>
          <p:cNvSpPr txBox="1">
            <a:spLocks noChangeArrowheads="1"/>
          </p:cNvSpPr>
          <p:nvPr/>
        </p:nvSpPr>
        <p:spPr bwMode="auto">
          <a:xfrm>
            <a:off x="5268913" y="2705100"/>
            <a:ext cx="232251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单击此处添加标题</a:t>
            </a:r>
          </a:p>
        </p:txBody>
      </p:sp>
      <p:sp>
        <p:nvSpPr>
          <p:cNvPr id="46091" name="文本框 13"/>
          <p:cNvSpPr txBox="1">
            <a:spLocks noChangeArrowheads="1"/>
          </p:cNvSpPr>
          <p:nvPr/>
        </p:nvSpPr>
        <p:spPr bwMode="auto">
          <a:xfrm>
            <a:off x="4913313" y="3527425"/>
            <a:ext cx="2808287" cy="1077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16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我们素材致力于专业</a:t>
            </a:r>
            <a:r>
              <a:rPr lang="en-US" altLang="zh-CN" sz="16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模板的发布，课件及汇报</a:t>
            </a:r>
            <a:r>
              <a:rPr lang="en-US" altLang="zh-CN" sz="16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的美化，并为您提供专业的</a:t>
            </a:r>
            <a:r>
              <a:rPr lang="en-US" altLang="zh-CN" sz="16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个性定制服务。</a:t>
            </a:r>
            <a:endParaRPr lang="en-US" altLang="zh-CN" sz="160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8916988" y="2613025"/>
            <a:ext cx="2722562" cy="584200"/>
          </a:xfrm>
          <a:prstGeom prst="rect">
            <a:avLst/>
          </a:prstGeom>
          <a:solidFill>
            <a:srgbClr val="AE97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>
              <a:solidFill>
                <a:prstClr val="white"/>
              </a:solidFill>
              <a:sym typeface="+mn-ea"/>
            </a:endParaRPr>
          </a:p>
        </p:txBody>
      </p:sp>
      <p:sp>
        <p:nvSpPr>
          <p:cNvPr id="26" name="椭圆 25"/>
          <p:cNvSpPr/>
          <p:nvPr/>
        </p:nvSpPr>
        <p:spPr>
          <a:xfrm>
            <a:off x="8243888" y="2498725"/>
            <a:ext cx="812800" cy="8128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AE97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>
              <a:solidFill>
                <a:prstClr val="white"/>
              </a:solidFill>
              <a:sym typeface="+mn-ea"/>
            </a:endParaRPr>
          </a:p>
        </p:txBody>
      </p:sp>
      <p:sp>
        <p:nvSpPr>
          <p:cNvPr id="46094" name="文本框 26"/>
          <p:cNvSpPr txBox="1">
            <a:spLocks noChangeArrowheads="1"/>
          </p:cNvSpPr>
          <p:nvPr/>
        </p:nvSpPr>
        <p:spPr bwMode="auto">
          <a:xfrm>
            <a:off x="8431213" y="2613025"/>
            <a:ext cx="37782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200" b="1">
                <a:solidFill>
                  <a:srgbClr val="AE97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3200" b="1">
              <a:solidFill>
                <a:srgbClr val="AE97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095" name="文本框 24"/>
          <p:cNvSpPr txBox="1">
            <a:spLocks noChangeArrowheads="1"/>
          </p:cNvSpPr>
          <p:nvPr/>
        </p:nvSpPr>
        <p:spPr bwMode="auto">
          <a:xfrm>
            <a:off x="9185275" y="2705100"/>
            <a:ext cx="23241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单击此处添加标题</a:t>
            </a:r>
          </a:p>
        </p:txBody>
      </p:sp>
      <p:sp>
        <p:nvSpPr>
          <p:cNvPr id="46096" name="文本框 21"/>
          <p:cNvSpPr txBox="1">
            <a:spLocks noChangeArrowheads="1"/>
          </p:cNvSpPr>
          <p:nvPr/>
        </p:nvSpPr>
        <p:spPr bwMode="auto">
          <a:xfrm>
            <a:off x="8831263" y="3527425"/>
            <a:ext cx="2808287" cy="1077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16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我们素材致力于专业</a:t>
            </a:r>
            <a:r>
              <a:rPr lang="en-US" altLang="zh-CN" sz="16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模板的发布，课件及汇报</a:t>
            </a:r>
            <a:r>
              <a:rPr lang="en-US" altLang="zh-CN" sz="16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的美化，并为您提供专业的</a:t>
            </a:r>
            <a:r>
              <a:rPr lang="en-US" altLang="zh-CN" sz="16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个性定制服务。</a:t>
            </a:r>
            <a:endParaRPr lang="en-US" altLang="zh-CN" sz="160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29" name="图片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73" t="33472"/>
          <a:stretch>
            <a:fillRect/>
          </a:stretch>
        </p:blipFill>
        <p:spPr bwMode="auto">
          <a:xfrm>
            <a:off x="0" y="0"/>
            <a:ext cx="9551988" cy="456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130" name="文本框 2"/>
          <p:cNvSpPr txBox="1">
            <a:spLocks noChangeArrowheads="1"/>
          </p:cNvSpPr>
          <p:nvPr/>
        </p:nvSpPr>
        <p:spPr bwMode="auto">
          <a:xfrm>
            <a:off x="6883400" y="4106863"/>
            <a:ext cx="3784600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dist" eaLnBrk="1" hangingPunct="1"/>
            <a:r>
              <a:rPr lang="en-US" altLang="zh-CN" sz="6000">
                <a:solidFill>
                  <a:srgbClr val="C0AFCE"/>
                </a:solidFill>
                <a:latin typeface="Impact" panose="020B0806030902050204" pitchFamily="34" charset="0"/>
              </a:rPr>
              <a:t>THANK YOU</a:t>
            </a:r>
            <a:endParaRPr lang="zh-CN" altLang="en-US" sz="6000">
              <a:solidFill>
                <a:srgbClr val="C0AFCE"/>
              </a:solidFill>
              <a:latin typeface="Impact" panose="020B0806030902050204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文本框 3"/>
          <p:cNvSpPr txBox="1">
            <a:spLocks noChangeArrowheads="1"/>
          </p:cNvSpPr>
          <p:nvPr/>
        </p:nvSpPr>
        <p:spPr bwMode="auto">
          <a:xfrm>
            <a:off x="322263" y="307975"/>
            <a:ext cx="2792412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b="1">
                <a:solidFill>
                  <a:srgbClr val="AE97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单击此处添加标题</a:t>
            </a:r>
          </a:p>
        </p:txBody>
      </p:sp>
      <p:pic>
        <p:nvPicPr>
          <p:cNvPr id="6146" name="Picture 6" descr="Laptop Mask 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325" y="2270125"/>
            <a:ext cx="5056188" cy="3084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直角三角形 4"/>
          <p:cNvSpPr/>
          <p:nvPr/>
        </p:nvSpPr>
        <p:spPr>
          <a:xfrm>
            <a:off x="1308100" y="2446338"/>
            <a:ext cx="3843338" cy="2454275"/>
          </a:xfrm>
          <a:prstGeom prst="rtTriangle">
            <a:avLst/>
          </a:prstGeom>
          <a:solidFill>
            <a:srgbClr val="AE97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>
              <a:sym typeface="+mn-ea"/>
            </a:endParaRPr>
          </a:p>
        </p:txBody>
      </p:sp>
      <p:sp>
        <p:nvSpPr>
          <p:cNvPr id="6" name="直角三角形 5"/>
          <p:cNvSpPr/>
          <p:nvPr/>
        </p:nvSpPr>
        <p:spPr>
          <a:xfrm flipH="1" flipV="1">
            <a:off x="1300163" y="2438400"/>
            <a:ext cx="3843337" cy="2452688"/>
          </a:xfrm>
          <a:prstGeom prst="rtTriangle">
            <a:avLst/>
          </a:prstGeom>
          <a:solidFill>
            <a:srgbClr val="C0AF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>
              <a:sym typeface="+mn-ea"/>
            </a:endParaRPr>
          </a:p>
        </p:txBody>
      </p:sp>
      <p:grpSp>
        <p:nvGrpSpPr>
          <p:cNvPr id="6149" name="组合 6"/>
          <p:cNvGrpSpPr>
            <a:grpSpLocks/>
          </p:cNvGrpSpPr>
          <p:nvPr/>
        </p:nvGrpSpPr>
        <p:grpSpPr bwMode="auto">
          <a:xfrm>
            <a:off x="2698750" y="3084513"/>
            <a:ext cx="1046163" cy="1046162"/>
            <a:chOff x="1764792" y="2734056"/>
            <a:chExt cx="1170432" cy="1170432"/>
          </a:xfrm>
        </p:grpSpPr>
        <p:grpSp>
          <p:nvGrpSpPr>
            <p:cNvPr id="8" name="组合 7"/>
            <p:cNvGrpSpPr/>
            <p:nvPr/>
          </p:nvGrpSpPr>
          <p:grpSpPr>
            <a:xfrm>
              <a:off x="2003329" y="3103456"/>
              <a:ext cx="675069" cy="543157"/>
              <a:chOff x="3836988" y="3163888"/>
              <a:chExt cx="276225" cy="222249"/>
            </a:xfrm>
            <a:solidFill>
              <a:schemeClr val="bg1"/>
            </a:solidFill>
          </p:grpSpPr>
          <p:sp>
            <p:nvSpPr>
              <p:cNvPr id="10" name="Oval 298"/>
              <p:cNvSpPr>
                <a:spLocks noChangeArrowheads="1"/>
              </p:cNvSpPr>
              <p:nvPr/>
            </p:nvSpPr>
            <p:spPr bwMode="auto">
              <a:xfrm>
                <a:off x="3944938" y="3346450"/>
                <a:ext cx="39688" cy="39687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1" name="Oval 299"/>
              <p:cNvSpPr>
                <a:spLocks noChangeArrowheads="1"/>
              </p:cNvSpPr>
              <p:nvPr/>
            </p:nvSpPr>
            <p:spPr bwMode="auto">
              <a:xfrm>
                <a:off x="4038601" y="3346450"/>
                <a:ext cx="39688" cy="39687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" name="Freeform 300"/>
              <p:cNvSpPr/>
              <p:nvPr/>
            </p:nvSpPr>
            <p:spPr bwMode="auto">
              <a:xfrm>
                <a:off x="3836988" y="3163888"/>
                <a:ext cx="254000" cy="166687"/>
              </a:xfrm>
              <a:custGeom>
                <a:avLst/>
                <a:gdLst>
                  <a:gd name="T0" fmla="*/ 256 w 266"/>
                  <a:gd name="T1" fmla="*/ 153 h 174"/>
                  <a:gd name="T2" fmla="*/ 113 w 266"/>
                  <a:gd name="T3" fmla="*/ 153 h 174"/>
                  <a:gd name="T4" fmla="*/ 64 w 266"/>
                  <a:gd name="T5" fmla="*/ 7 h 174"/>
                  <a:gd name="T6" fmla="*/ 54 w 266"/>
                  <a:gd name="T7" fmla="*/ 0 h 174"/>
                  <a:gd name="T8" fmla="*/ 11 w 266"/>
                  <a:gd name="T9" fmla="*/ 0 h 174"/>
                  <a:gd name="T10" fmla="*/ 0 w 266"/>
                  <a:gd name="T11" fmla="*/ 10 h 174"/>
                  <a:gd name="T12" fmla="*/ 11 w 266"/>
                  <a:gd name="T13" fmla="*/ 21 h 174"/>
                  <a:gd name="T14" fmla="*/ 47 w 266"/>
                  <a:gd name="T15" fmla="*/ 21 h 174"/>
                  <a:gd name="T16" fmla="*/ 96 w 266"/>
                  <a:gd name="T17" fmla="*/ 167 h 174"/>
                  <a:gd name="T18" fmla="*/ 106 w 266"/>
                  <a:gd name="T19" fmla="*/ 174 h 174"/>
                  <a:gd name="T20" fmla="*/ 256 w 266"/>
                  <a:gd name="T21" fmla="*/ 174 h 174"/>
                  <a:gd name="T22" fmla="*/ 266 w 266"/>
                  <a:gd name="T23" fmla="*/ 164 h 174"/>
                  <a:gd name="T24" fmla="*/ 256 w 266"/>
                  <a:gd name="T25" fmla="*/ 153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66" h="174">
                    <a:moveTo>
                      <a:pt x="256" y="153"/>
                    </a:moveTo>
                    <a:cubicBezTo>
                      <a:pt x="113" y="153"/>
                      <a:pt x="113" y="153"/>
                      <a:pt x="113" y="153"/>
                    </a:cubicBezTo>
                    <a:cubicBezTo>
                      <a:pt x="64" y="7"/>
                      <a:pt x="64" y="7"/>
                      <a:pt x="64" y="7"/>
                    </a:cubicBezTo>
                    <a:cubicBezTo>
                      <a:pt x="63" y="3"/>
                      <a:pt x="59" y="0"/>
                      <a:pt x="54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5" y="0"/>
                      <a:pt x="0" y="5"/>
                      <a:pt x="0" y="10"/>
                    </a:cubicBezTo>
                    <a:cubicBezTo>
                      <a:pt x="0" y="16"/>
                      <a:pt x="5" y="21"/>
                      <a:pt x="11" y="21"/>
                    </a:cubicBezTo>
                    <a:cubicBezTo>
                      <a:pt x="47" y="21"/>
                      <a:pt x="47" y="21"/>
                      <a:pt x="47" y="21"/>
                    </a:cubicBezTo>
                    <a:cubicBezTo>
                      <a:pt x="96" y="167"/>
                      <a:pt x="96" y="167"/>
                      <a:pt x="96" y="167"/>
                    </a:cubicBezTo>
                    <a:cubicBezTo>
                      <a:pt x="97" y="171"/>
                      <a:pt x="101" y="174"/>
                      <a:pt x="106" y="174"/>
                    </a:cubicBezTo>
                    <a:cubicBezTo>
                      <a:pt x="256" y="174"/>
                      <a:pt x="256" y="174"/>
                      <a:pt x="256" y="174"/>
                    </a:cubicBezTo>
                    <a:cubicBezTo>
                      <a:pt x="262" y="174"/>
                      <a:pt x="266" y="169"/>
                      <a:pt x="266" y="164"/>
                    </a:cubicBezTo>
                    <a:cubicBezTo>
                      <a:pt x="266" y="158"/>
                      <a:pt x="262" y="153"/>
                      <a:pt x="256" y="1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" name="Freeform 301"/>
              <p:cNvSpPr>
                <a:spLocks noEditPoints="1"/>
              </p:cNvSpPr>
              <p:nvPr/>
            </p:nvSpPr>
            <p:spPr bwMode="auto">
              <a:xfrm>
                <a:off x="3925888" y="3187700"/>
                <a:ext cx="187325" cy="106362"/>
              </a:xfrm>
              <a:custGeom>
                <a:avLst/>
                <a:gdLst>
                  <a:gd name="T0" fmla="*/ 185 w 195"/>
                  <a:gd name="T1" fmla="*/ 16 h 111"/>
                  <a:gd name="T2" fmla="*/ 9 w 195"/>
                  <a:gd name="T3" fmla="*/ 0 h 111"/>
                  <a:gd name="T4" fmla="*/ 1 w 195"/>
                  <a:gd name="T5" fmla="*/ 9 h 111"/>
                  <a:gd name="T6" fmla="*/ 32 w 195"/>
                  <a:gd name="T7" fmla="*/ 101 h 111"/>
                  <a:gd name="T8" fmla="*/ 46 w 195"/>
                  <a:gd name="T9" fmla="*/ 111 h 111"/>
                  <a:gd name="T10" fmla="*/ 175 w 195"/>
                  <a:gd name="T11" fmla="*/ 111 h 111"/>
                  <a:gd name="T12" fmla="*/ 187 w 195"/>
                  <a:gd name="T13" fmla="*/ 100 h 111"/>
                  <a:gd name="T14" fmla="*/ 195 w 195"/>
                  <a:gd name="T15" fmla="*/ 27 h 111"/>
                  <a:gd name="T16" fmla="*/ 185 w 195"/>
                  <a:gd name="T17" fmla="*/ 16 h 111"/>
                  <a:gd name="T18" fmla="*/ 96 w 195"/>
                  <a:gd name="T19" fmla="*/ 76 h 111"/>
                  <a:gd name="T20" fmla="*/ 59 w 195"/>
                  <a:gd name="T21" fmla="*/ 76 h 111"/>
                  <a:gd name="T22" fmla="*/ 54 w 195"/>
                  <a:gd name="T23" fmla="*/ 73 h 111"/>
                  <a:gd name="T24" fmla="*/ 43 w 195"/>
                  <a:gd name="T25" fmla="*/ 41 h 111"/>
                  <a:gd name="T26" fmla="*/ 46 w 195"/>
                  <a:gd name="T27" fmla="*/ 38 h 111"/>
                  <a:gd name="T28" fmla="*/ 86 w 195"/>
                  <a:gd name="T29" fmla="*/ 41 h 111"/>
                  <a:gd name="T30" fmla="*/ 90 w 195"/>
                  <a:gd name="T31" fmla="*/ 45 h 111"/>
                  <a:gd name="T32" fmla="*/ 99 w 195"/>
                  <a:gd name="T33" fmla="*/ 73 h 111"/>
                  <a:gd name="T34" fmla="*/ 96 w 195"/>
                  <a:gd name="T35" fmla="*/ 76 h 111"/>
                  <a:gd name="T36" fmla="*/ 162 w 195"/>
                  <a:gd name="T37" fmla="*/ 73 h 111"/>
                  <a:gd name="T38" fmla="*/ 158 w 195"/>
                  <a:gd name="T39" fmla="*/ 76 h 111"/>
                  <a:gd name="T40" fmla="*/ 135 w 195"/>
                  <a:gd name="T41" fmla="*/ 76 h 111"/>
                  <a:gd name="T42" fmla="*/ 131 w 195"/>
                  <a:gd name="T43" fmla="*/ 73 h 111"/>
                  <a:gd name="T44" fmla="*/ 122 w 195"/>
                  <a:gd name="T45" fmla="*/ 48 h 111"/>
                  <a:gd name="T46" fmla="*/ 125 w 195"/>
                  <a:gd name="T47" fmla="*/ 45 h 111"/>
                  <a:gd name="T48" fmla="*/ 161 w 195"/>
                  <a:gd name="T49" fmla="*/ 48 h 111"/>
                  <a:gd name="T50" fmla="*/ 164 w 195"/>
                  <a:gd name="T51" fmla="*/ 51 h 111"/>
                  <a:gd name="T52" fmla="*/ 162 w 195"/>
                  <a:gd name="T53" fmla="*/ 73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95" h="111">
                    <a:moveTo>
                      <a:pt x="185" y="16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3" y="0"/>
                      <a:pt x="0" y="4"/>
                      <a:pt x="1" y="9"/>
                    </a:cubicBezTo>
                    <a:cubicBezTo>
                      <a:pt x="32" y="101"/>
                      <a:pt x="32" y="101"/>
                      <a:pt x="32" y="101"/>
                    </a:cubicBezTo>
                    <a:cubicBezTo>
                      <a:pt x="34" y="106"/>
                      <a:pt x="40" y="111"/>
                      <a:pt x="46" y="111"/>
                    </a:cubicBezTo>
                    <a:cubicBezTo>
                      <a:pt x="175" y="111"/>
                      <a:pt x="175" y="111"/>
                      <a:pt x="175" y="111"/>
                    </a:cubicBezTo>
                    <a:cubicBezTo>
                      <a:pt x="181" y="111"/>
                      <a:pt x="186" y="106"/>
                      <a:pt x="187" y="100"/>
                    </a:cubicBezTo>
                    <a:cubicBezTo>
                      <a:pt x="195" y="27"/>
                      <a:pt x="195" y="27"/>
                      <a:pt x="195" y="27"/>
                    </a:cubicBezTo>
                    <a:cubicBezTo>
                      <a:pt x="195" y="21"/>
                      <a:pt x="191" y="16"/>
                      <a:pt x="185" y="16"/>
                    </a:cubicBezTo>
                    <a:close/>
                    <a:moveTo>
                      <a:pt x="96" y="76"/>
                    </a:moveTo>
                    <a:cubicBezTo>
                      <a:pt x="59" y="76"/>
                      <a:pt x="59" y="76"/>
                      <a:pt x="59" y="76"/>
                    </a:cubicBezTo>
                    <a:cubicBezTo>
                      <a:pt x="57" y="76"/>
                      <a:pt x="55" y="75"/>
                      <a:pt x="54" y="73"/>
                    </a:cubicBezTo>
                    <a:cubicBezTo>
                      <a:pt x="43" y="41"/>
                      <a:pt x="43" y="41"/>
                      <a:pt x="43" y="41"/>
                    </a:cubicBezTo>
                    <a:cubicBezTo>
                      <a:pt x="43" y="39"/>
                      <a:pt x="44" y="38"/>
                      <a:pt x="46" y="38"/>
                    </a:cubicBezTo>
                    <a:cubicBezTo>
                      <a:pt x="86" y="41"/>
                      <a:pt x="86" y="41"/>
                      <a:pt x="86" y="41"/>
                    </a:cubicBezTo>
                    <a:cubicBezTo>
                      <a:pt x="88" y="42"/>
                      <a:pt x="90" y="43"/>
                      <a:pt x="90" y="45"/>
                    </a:cubicBezTo>
                    <a:cubicBezTo>
                      <a:pt x="99" y="73"/>
                      <a:pt x="99" y="73"/>
                      <a:pt x="99" y="73"/>
                    </a:cubicBezTo>
                    <a:cubicBezTo>
                      <a:pt x="99" y="75"/>
                      <a:pt x="98" y="76"/>
                      <a:pt x="96" y="76"/>
                    </a:cubicBezTo>
                    <a:close/>
                    <a:moveTo>
                      <a:pt x="162" y="73"/>
                    </a:moveTo>
                    <a:cubicBezTo>
                      <a:pt x="161" y="75"/>
                      <a:pt x="160" y="76"/>
                      <a:pt x="158" y="76"/>
                    </a:cubicBezTo>
                    <a:cubicBezTo>
                      <a:pt x="135" y="76"/>
                      <a:pt x="135" y="76"/>
                      <a:pt x="135" y="76"/>
                    </a:cubicBezTo>
                    <a:cubicBezTo>
                      <a:pt x="133" y="76"/>
                      <a:pt x="131" y="75"/>
                      <a:pt x="131" y="73"/>
                    </a:cubicBezTo>
                    <a:cubicBezTo>
                      <a:pt x="122" y="48"/>
                      <a:pt x="122" y="48"/>
                      <a:pt x="122" y="48"/>
                    </a:cubicBezTo>
                    <a:cubicBezTo>
                      <a:pt x="122" y="46"/>
                      <a:pt x="123" y="45"/>
                      <a:pt x="125" y="45"/>
                    </a:cubicBezTo>
                    <a:cubicBezTo>
                      <a:pt x="161" y="48"/>
                      <a:pt x="161" y="48"/>
                      <a:pt x="161" y="48"/>
                    </a:cubicBezTo>
                    <a:cubicBezTo>
                      <a:pt x="163" y="48"/>
                      <a:pt x="164" y="50"/>
                      <a:pt x="164" y="51"/>
                    </a:cubicBezTo>
                    <a:lnTo>
                      <a:pt x="162" y="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None/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</p:grpSp>
        <p:sp>
          <p:nvSpPr>
            <p:cNvPr id="9" name="椭圆 8"/>
            <p:cNvSpPr/>
            <p:nvPr/>
          </p:nvSpPr>
          <p:spPr>
            <a:xfrm>
              <a:off x="1764792" y="2734056"/>
              <a:ext cx="1170432" cy="1170432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zh-CN" altLang="en-US">
                <a:sym typeface="+mn-ea"/>
              </a:endParaRPr>
            </a:p>
          </p:txBody>
        </p:sp>
      </p:grpSp>
      <p:sp>
        <p:nvSpPr>
          <p:cNvPr id="6152" name="文本框 13"/>
          <p:cNvSpPr txBox="1">
            <a:spLocks noChangeArrowheads="1"/>
          </p:cNvSpPr>
          <p:nvPr/>
        </p:nvSpPr>
        <p:spPr bwMode="auto">
          <a:xfrm>
            <a:off x="6362700" y="3683000"/>
            <a:ext cx="5041900" cy="846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121602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defTabSz="121602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defTabSz="121602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defTabSz="121602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defTabSz="121602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20000"/>
              </a:spcBef>
            </a:pPr>
            <a:r>
              <a:rPr lang="zh-CN" altLang="en-US" sz="1400">
                <a:solidFill>
                  <a:srgbClr val="222A35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单击此处编辑您要的内容，建议您在展示时采用微软雅黑字体，本模版所有图形线条及其相应素材均可自由编辑、改色、替换。更多使用说明和作品请详阅模版最末的使用手册。</a:t>
            </a:r>
            <a:endParaRPr lang="en-US" altLang="zh-CN" sz="1400">
              <a:solidFill>
                <a:srgbClr val="222A35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153" name="TextBox 10"/>
          <p:cNvSpPr txBox="1">
            <a:spLocks noChangeArrowheads="1"/>
          </p:cNvSpPr>
          <p:nvPr/>
        </p:nvSpPr>
        <p:spPr bwMode="auto">
          <a:xfrm>
            <a:off x="6356350" y="3094038"/>
            <a:ext cx="20288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2400" b="1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单击编辑标题</a:t>
            </a:r>
          </a:p>
        </p:txBody>
      </p:sp>
      <p:cxnSp>
        <p:nvCxnSpPr>
          <p:cNvPr id="16" name="直接连接符 15"/>
          <p:cNvCxnSpPr/>
          <p:nvPr/>
        </p:nvCxnSpPr>
        <p:spPr>
          <a:xfrm>
            <a:off x="6453188" y="3619500"/>
            <a:ext cx="4737100" cy="0"/>
          </a:xfrm>
          <a:prstGeom prst="line">
            <a:avLst/>
          </a:prstGeom>
          <a:ln>
            <a:solidFill>
              <a:srgbClr val="ADBA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文本框 3"/>
          <p:cNvSpPr txBox="1">
            <a:spLocks noChangeArrowheads="1"/>
          </p:cNvSpPr>
          <p:nvPr/>
        </p:nvSpPr>
        <p:spPr bwMode="auto">
          <a:xfrm>
            <a:off x="322263" y="307975"/>
            <a:ext cx="2792412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b="1">
                <a:solidFill>
                  <a:srgbClr val="AE97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单击此处添加标题</a:t>
            </a:r>
          </a:p>
        </p:txBody>
      </p:sp>
      <p:pic>
        <p:nvPicPr>
          <p:cNvPr id="8194" name="图片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17"/>
          <a:stretch>
            <a:fillRect/>
          </a:stretch>
        </p:blipFill>
        <p:spPr bwMode="auto">
          <a:xfrm>
            <a:off x="1108075" y="1416050"/>
            <a:ext cx="5761038" cy="426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5" name="Rectangle 22"/>
          <p:cNvSpPr>
            <a:spLocks noChangeArrowheads="1"/>
          </p:cNvSpPr>
          <p:nvPr/>
        </p:nvSpPr>
        <p:spPr bwMode="auto">
          <a:xfrm>
            <a:off x="5400675" y="4606925"/>
            <a:ext cx="5805488" cy="1498600"/>
          </a:xfrm>
          <a:prstGeom prst="rect">
            <a:avLst/>
          </a:prstGeom>
          <a:solidFill>
            <a:srgbClr val="AE97C0">
              <a:alpha val="7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920" tIns="60960" rIns="121920" bIns="60960"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en-US" altLang="zh-CN" sz="2400">
              <a:solidFill>
                <a:srgbClr val="000000"/>
              </a:solidFill>
            </a:endParaRPr>
          </a:p>
        </p:txBody>
      </p:sp>
      <p:sp>
        <p:nvSpPr>
          <p:cNvPr id="8196" name="矩形 5"/>
          <p:cNvSpPr>
            <a:spLocks noChangeArrowheads="1"/>
          </p:cNvSpPr>
          <p:nvPr/>
        </p:nvSpPr>
        <p:spPr bwMode="auto">
          <a:xfrm>
            <a:off x="7067550" y="4940300"/>
            <a:ext cx="4094163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单击此处编辑您要的内容，建议您在展示时采用微软雅黑字体，本模版所有图形线条及其相应素材均可自由编辑、改色、替换。</a:t>
            </a:r>
          </a:p>
        </p:txBody>
      </p:sp>
      <p:sp>
        <p:nvSpPr>
          <p:cNvPr id="8197" name="矩形 6"/>
          <p:cNvSpPr>
            <a:spLocks noChangeArrowheads="1"/>
          </p:cNvSpPr>
          <p:nvPr/>
        </p:nvSpPr>
        <p:spPr bwMode="auto">
          <a:xfrm>
            <a:off x="7434263" y="3321050"/>
            <a:ext cx="3771900" cy="1033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defTabSz="121602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defTabSz="121602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defTabSz="121602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defTabSz="121602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20000"/>
              </a:spcBef>
            </a:pPr>
            <a:r>
              <a:rPr lang="zh-CN" altLang="en-US" sz="1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单击此处编辑您要的内容，建议您在展示时采用微软雅黑字体，本模版所有图形线条及其相应素材均可自由编辑、改色、替换。更多使用说明和作品请详阅模版最末的使用手册。</a:t>
            </a:r>
            <a:endParaRPr lang="en-US" altLang="zh-CN" sz="140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198" name="TextBox 13"/>
          <p:cNvSpPr txBox="1">
            <a:spLocks noChangeArrowheads="1"/>
          </p:cNvSpPr>
          <p:nvPr/>
        </p:nvSpPr>
        <p:spPr bwMode="auto">
          <a:xfrm>
            <a:off x="7434263" y="2998788"/>
            <a:ext cx="2752725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defTabSz="121602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defTabSz="121602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defTabSz="121602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defTabSz="121602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zh-CN" altLang="en-US" sz="1600" b="1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文本框 3"/>
          <p:cNvSpPr txBox="1">
            <a:spLocks noChangeArrowheads="1"/>
          </p:cNvSpPr>
          <p:nvPr/>
        </p:nvSpPr>
        <p:spPr bwMode="auto">
          <a:xfrm>
            <a:off x="322263" y="307975"/>
            <a:ext cx="2792412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b="1">
                <a:solidFill>
                  <a:srgbClr val="AE97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单击此处添加标题</a:t>
            </a:r>
          </a:p>
        </p:txBody>
      </p:sp>
      <p:pic>
        <p:nvPicPr>
          <p:cNvPr id="10242" name="图片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804"/>
          <a:stretch>
            <a:fillRect/>
          </a:stretch>
        </p:blipFill>
        <p:spPr bwMode="auto">
          <a:xfrm>
            <a:off x="5459413" y="1781175"/>
            <a:ext cx="5181600" cy="3871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图片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4563" y="3779838"/>
            <a:ext cx="1879600" cy="187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4" name="图片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0825" y="1781175"/>
            <a:ext cx="1868488" cy="187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矩形 7"/>
          <p:cNvSpPr/>
          <p:nvPr/>
        </p:nvSpPr>
        <p:spPr>
          <a:xfrm>
            <a:off x="3484563" y="1781175"/>
            <a:ext cx="1879600" cy="1879600"/>
          </a:xfrm>
          <a:prstGeom prst="rect">
            <a:avLst/>
          </a:prstGeom>
          <a:solidFill>
            <a:srgbClr val="AE97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>
              <a:sym typeface="+mn-ea"/>
            </a:endParaRPr>
          </a:p>
        </p:txBody>
      </p:sp>
      <p:sp>
        <p:nvSpPr>
          <p:cNvPr id="10246" name="Freeform 252"/>
          <p:cNvSpPr>
            <a:spLocks noEditPoints="1" noChangeArrowheads="1"/>
          </p:cNvSpPr>
          <p:nvPr/>
        </p:nvSpPr>
        <p:spPr bwMode="auto">
          <a:xfrm>
            <a:off x="4100513" y="2414588"/>
            <a:ext cx="646112" cy="612775"/>
          </a:xfrm>
          <a:custGeom>
            <a:avLst/>
            <a:gdLst>
              <a:gd name="T0" fmla="*/ 294 w 301"/>
              <a:gd name="T1" fmla="*/ 107 h 285"/>
              <a:gd name="T2" fmla="*/ 137 w 301"/>
              <a:gd name="T3" fmla="*/ 9 h 285"/>
              <a:gd name="T4" fmla="*/ 7 w 301"/>
              <a:gd name="T5" fmla="*/ 139 h 285"/>
              <a:gd name="T6" fmla="*/ 64 w 301"/>
              <a:gd name="T7" fmla="*/ 218 h 285"/>
              <a:gd name="T8" fmla="*/ 36 w 301"/>
              <a:gd name="T9" fmla="*/ 268 h 285"/>
              <a:gd name="T10" fmla="*/ 122 w 301"/>
              <a:gd name="T11" fmla="*/ 237 h 285"/>
              <a:gd name="T12" fmla="*/ 164 w 301"/>
              <a:gd name="T13" fmla="*/ 237 h 285"/>
              <a:gd name="T14" fmla="*/ 294 w 301"/>
              <a:gd name="T15" fmla="*/ 107 h 285"/>
              <a:gd name="T16" fmla="*/ 80 w 301"/>
              <a:gd name="T17" fmla="*/ 143 h 285"/>
              <a:gd name="T18" fmla="*/ 60 w 301"/>
              <a:gd name="T19" fmla="*/ 123 h 285"/>
              <a:gd name="T20" fmla="*/ 80 w 301"/>
              <a:gd name="T21" fmla="*/ 103 h 285"/>
              <a:gd name="T22" fmla="*/ 100 w 301"/>
              <a:gd name="T23" fmla="*/ 123 h 285"/>
              <a:gd name="T24" fmla="*/ 80 w 301"/>
              <a:gd name="T25" fmla="*/ 143 h 285"/>
              <a:gd name="T26" fmla="*/ 151 w 301"/>
              <a:gd name="T27" fmla="*/ 143 h 285"/>
              <a:gd name="T28" fmla="*/ 131 w 301"/>
              <a:gd name="T29" fmla="*/ 123 h 285"/>
              <a:gd name="T30" fmla="*/ 151 w 301"/>
              <a:gd name="T31" fmla="*/ 103 h 285"/>
              <a:gd name="T32" fmla="*/ 172 w 301"/>
              <a:gd name="T33" fmla="*/ 123 h 285"/>
              <a:gd name="T34" fmla="*/ 151 w 301"/>
              <a:gd name="T35" fmla="*/ 143 h 285"/>
              <a:gd name="T36" fmla="*/ 223 w 301"/>
              <a:gd name="T37" fmla="*/ 143 h 285"/>
              <a:gd name="T38" fmla="*/ 203 w 301"/>
              <a:gd name="T39" fmla="*/ 123 h 285"/>
              <a:gd name="T40" fmla="*/ 223 w 301"/>
              <a:gd name="T41" fmla="*/ 103 h 285"/>
              <a:gd name="T42" fmla="*/ 243 w 301"/>
              <a:gd name="T43" fmla="*/ 123 h 285"/>
              <a:gd name="T44" fmla="*/ 223 w 301"/>
              <a:gd name="T45" fmla="*/ 143 h 2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301" h="285">
                <a:moveTo>
                  <a:pt x="294" y="107"/>
                </a:moveTo>
                <a:cubicBezTo>
                  <a:pt x="286" y="44"/>
                  <a:pt x="216" y="0"/>
                  <a:pt x="137" y="9"/>
                </a:cubicBezTo>
                <a:cubicBezTo>
                  <a:pt x="58" y="18"/>
                  <a:pt x="0" y="76"/>
                  <a:pt x="7" y="139"/>
                </a:cubicBezTo>
                <a:cubicBezTo>
                  <a:pt x="11" y="172"/>
                  <a:pt x="33" y="200"/>
                  <a:pt x="64" y="218"/>
                </a:cubicBezTo>
                <a:cubicBezTo>
                  <a:pt x="65" y="232"/>
                  <a:pt x="60" y="250"/>
                  <a:pt x="36" y="268"/>
                </a:cubicBezTo>
                <a:cubicBezTo>
                  <a:pt x="26" y="275"/>
                  <a:pt x="76" y="285"/>
                  <a:pt x="122" y="237"/>
                </a:cubicBezTo>
                <a:cubicBezTo>
                  <a:pt x="136" y="238"/>
                  <a:pt x="150" y="239"/>
                  <a:pt x="164" y="237"/>
                </a:cubicBezTo>
                <a:cubicBezTo>
                  <a:pt x="243" y="228"/>
                  <a:pt x="301" y="170"/>
                  <a:pt x="294" y="107"/>
                </a:cubicBezTo>
                <a:close/>
                <a:moveTo>
                  <a:pt x="80" y="143"/>
                </a:moveTo>
                <a:cubicBezTo>
                  <a:pt x="69" y="143"/>
                  <a:pt x="60" y="134"/>
                  <a:pt x="60" y="123"/>
                </a:cubicBezTo>
                <a:cubicBezTo>
                  <a:pt x="60" y="112"/>
                  <a:pt x="69" y="103"/>
                  <a:pt x="80" y="103"/>
                </a:cubicBezTo>
                <a:cubicBezTo>
                  <a:pt x="91" y="103"/>
                  <a:pt x="100" y="112"/>
                  <a:pt x="100" y="123"/>
                </a:cubicBezTo>
                <a:cubicBezTo>
                  <a:pt x="100" y="134"/>
                  <a:pt x="91" y="143"/>
                  <a:pt x="80" y="143"/>
                </a:cubicBezTo>
                <a:close/>
                <a:moveTo>
                  <a:pt x="151" y="143"/>
                </a:moveTo>
                <a:cubicBezTo>
                  <a:pt x="140" y="143"/>
                  <a:pt x="131" y="134"/>
                  <a:pt x="131" y="123"/>
                </a:cubicBezTo>
                <a:cubicBezTo>
                  <a:pt x="131" y="112"/>
                  <a:pt x="140" y="103"/>
                  <a:pt x="151" y="103"/>
                </a:cubicBezTo>
                <a:cubicBezTo>
                  <a:pt x="163" y="103"/>
                  <a:pt x="172" y="112"/>
                  <a:pt x="172" y="123"/>
                </a:cubicBezTo>
                <a:cubicBezTo>
                  <a:pt x="172" y="134"/>
                  <a:pt x="163" y="143"/>
                  <a:pt x="151" y="143"/>
                </a:cubicBezTo>
                <a:close/>
                <a:moveTo>
                  <a:pt x="223" y="143"/>
                </a:moveTo>
                <a:cubicBezTo>
                  <a:pt x="212" y="143"/>
                  <a:pt x="203" y="134"/>
                  <a:pt x="203" y="123"/>
                </a:cubicBezTo>
                <a:cubicBezTo>
                  <a:pt x="203" y="112"/>
                  <a:pt x="212" y="103"/>
                  <a:pt x="223" y="103"/>
                </a:cubicBezTo>
                <a:cubicBezTo>
                  <a:pt x="234" y="103"/>
                  <a:pt x="243" y="112"/>
                  <a:pt x="243" y="123"/>
                </a:cubicBezTo>
                <a:cubicBezTo>
                  <a:pt x="243" y="134"/>
                  <a:pt x="234" y="143"/>
                  <a:pt x="223" y="14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520825" y="3779838"/>
            <a:ext cx="1879600" cy="1879600"/>
          </a:xfrm>
          <a:prstGeom prst="rect">
            <a:avLst/>
          </a:prstGeom>
          <a:solidFill>
            <a:srgbClr val="AE97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>
              <a:sym typeface="+mn-ea"/>
            </a:endParaRPr>
          </a:p>
        </p:txBody>
      </p:sp>
      <p:sp>
        <p:nvSpPr>
          <p:cNvPr id="10248" name="Freeform 337"/>
          <p:cNvSpPr>
            <a:spLocks noEditPoints="1" noChangeArrowheads="1"/>
          </p:cNvSpPr>
          <p:nvPr/>
        </p:nvSpPr>
        <p:spPr bwMode="auto">
          <a:xfrm>
            <a:off x="2146300" y="4406900"/>
            <a:ext cx="617538" cy="617538"/>
          </a:xfrm>
          <a:custGeom>
            <a:avLst/>
            <a:gdLst>
              <a:gd name="T0" fmla="*/ 144 w 288"/>
              <a:gd name="T1" fmla="*/ 0 h 288"/>
              <a:gd name="T2" fmla="*/ 0 w 288"/>
              <a:gd name="T3" fmla="*/ 144 h 288"/>
              <a:gd name="T4" fmla="*/ 144 w 288"/>
              <a:gd name="T5" fmla="*/ 288 h 288"/>
              <a:gd name="T6" fmla="*/ 288 w 288"/>
              <a:gd name="T7" fmla="*/ 144 h 288"/>
              <a:gd name="T8" fmla="*/ 144 w 288"/>
              <a:gd name="T9" fmla="*/ 0 h 288"/>
              <a:gd name="T10" fmla="*/ 153 w 288"/>
              <a:gd name="T11" fmla="*/ 209 h 288"/>
              <a:gd name="T12" fmla="*/ 127 w 288"/>
              <a:gd name="T13" fmla="*/ 209 h 288"/>
              <a:gd name="T14" fmla="*/ 72 w 288"/>
              <a:gd name="T15" fmla="*/ 229 h 288"/>
              <a:gd name="T16" fmla="*/ 90 w 288"/>
              <a:gd name="T17" fmla="*/ 197 h 288"/>
              <a:gd name="T18" fmla="*/ 54 w 288"/>
              <a:gd name="T19" fmla="*/ 147 h 288"/>
              <a:gd name="T20" fmla="*/ 136 w 288"/>
              <a:gd name="T21" fmla="*/ 65 h 288"/>
              <a:gd name="T22" fmla="*/ 235 w 288"/>
              <a:gd name="T23" fmla="*/ 127 h 288"/>
              <a:gd name="T24" fmla="*/ 153 w 288"/>
              <a:gd name="T25" fmla="*/ 209 h 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88" h="288">
                <a:moveTo>
                  <a:pt x="144" y="0"/>
                </a:moveTo>
                <a:cubicBezTo>
                  <a:pt x="64" y="0"/>
                  <a:pt x="0" y="65"/>
                  <a:pt x="0" y="144"/>
                </a:cubicBezTo>
                <a:cubicBezTo>
                  <a:pt x="0" y="224"/>
                  <a:pt x="64" y="288"/>
                  <a:pt x="144" y="288"/>
                </a:cubicBezTo>
                <a:cubicBezTo>
                  <a:pt x="224" y="288"/>
                  <a:pt x="288" y="224"/>
                  <a:pt x="288" y="144"/>
                </a:cubicBezTo>
                <a:cubicBezTo>
                  <a:pt x="288" y="65"/>
                  <a:pt x="224" y="0"/>
                  <a:pt x="144" y="0"/>
                </a:cubicBezTo>
                <a:close/>
                <a:moveTo>
                  <a:pt x="153" y="209"/>
                </a:moveTo>
                <a:cubicBezTo>
                  <a:pt x="144" y="210"/>
                  <a:pt x="135" y="210"/>
                  <a:pt x="127" y="209"/>
                </a:cubicBezTo>
                <a:cubicBezTo>
                  <a:pt x="97" y="239"/>
                  <a:pt x="66" y="233"/>
                  <a:pt x="72" y="229"/>
                </a:cubicBezTo>
                <a:cubicBezTo>
                  <a:pt x="87" y="217"/>
                  <a:pt x="90" y="206"/>
                  <a:pt x="90" y="197"/>
                </a:cubicBezTo>
                <a:cubicBezTo>
                  <a:pt x="70" y="186"/>
                  <a:pt x="56" y="168"/>
                  <a:pt x="54" y="147"/>
                </a:cubicBezTo>
                <a:cubicBezTo>
                  <a:pt x="49" y="108"/>
                  <a:pt x="86" y="71"/>
                  <a:pt x="136" y="65"/>
                </a:cubicBezTo>
                <a:cubicBezTo>
                  <a:pt x="186" y="60"/>
                  <a:pt x="230" y="87"/>
                  <a:pt x="235" y="127"/>
                </a:cubicBezTo>
                <a:cubicBezTo>
                  <a:pt x="239" y="167"/>
                  <a:pt x="203" y="204"/>
                  <a:pt x="153" y="20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文本框 3"/>
          <p:cNvSpPr txBox="1">
            <a:spLocks noChangeArrowheads="1"/>
          </p:cNvSpPr>
          <p:nvPr/>
        </p:nvSpPr>
        <p:spPr bwMode="auto">
          <a:xfrm>
            <a:off x="322263" y="307975"/>
            <a:ext cx="2792412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b="1">
                <a:solidFill>
                  <a:srgbClr val="AE97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单击此处添加标题</a:t>
            </a:r>
          </a:p>
        </p:txBody>
      </p:sp>
      <p:pic>
        <p:nvPicPr>
          <p:cNvPr id="12290" name="图片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17"/>
          <a:stretch>
            <a:fillRect/>
          </a:stretch>
        </p:blipFill>
        <p:spPr bwMode="auto">
          <a:xfrm>
            <a:off x="8588375" y="2251075"/>
            <a:ext cx="2441575" cy="1712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1" name="图片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16"/>
          <a:stretch>
            <a:fillRect/>
          </a:stretch>
        </p:blipFill>
        <p:spPr bwMode="auto">
          <a:xfrm>
            <a:off x="6157913" y="2251075"/>
            <a:ext cx="2430462" cy="1712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2" name="图片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56"/>
          <a:stretch>
            <a:fillRect/>
          </a:stretch>
        </p:blipFill>
        <p:spPr bwMode="auto">
          <a:xfrm>
            <a:off x="3716338" y="2251075"/>
            <a:ext cx="2447925" cy="1712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3" name="图片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4763" y="2252663"/>
            <a:ext cx="2441575" cy="171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94" name="TextBox 13"/>
          <p:cNvSpPr txBox="1">
            <a:spLocks noChangeArrowheads="1"/>
          </p:cNvSpPr>
          <p:nvPr/>
        </p:nvSpPr>
        <p:spPr bwMode="auto">
          <a:xfrm>
            <a:off x="1339850" y="4583113"/>
            <a:ext cx="233838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defTabSz="121602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defTabSz="121602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defTabSz="121602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defTabSz="121602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zh-CN" altLang="en-US" sz="1600" b="1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2295" name="TextBox 13"/>
          <p:cNvSpPr txBox="1">
            <a:spLocks noChangeArrowheads="1"/>
          </p:cNvSpPr>
          <p:nvPr/>
        </p:nvSpPr>
        <p:spPr bwMode="auto">
          <a:xfrm>
            <a:off x="1382713" y="4897438"/>
            <a:ext cx="209073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defTabSz="121602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defTabSz="121602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defTabSz="121602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defTabSz="121602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zh-CN" altLang="en-US" sz="120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单击此处可编辑内容，根据您的需要自由拉伸文本框大小</a:t>
            </a:r>
            <a:endParaRPr lang="en-US" altLang="zh-CN" sz="120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2296" name="TextBox 13"/>
          <p:cNvSpPr txBox="1">
            <a:spLocks noChangeArrowheads="1"/>
          </p:cNvSpPr>
          <p:nvPr/>
        </p:nvSpPr>
        <p:spPr bwMode="auto">
          <a:xfrm>
            <a:off x="3883025" y="4583113"/>
            <a:ext cx="233838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defTabSz="121602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defTabSz="121602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defTabSz="121602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defTabSz="121602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zh-CN" altLang="en-US" sz="1600" b="1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2297" name="TextBox 13"/>
          <p:cNvSpPr txBox="1">
            <a:spLocks noChangeArrowheads="1"/>
          </p:cNvSpPr>
          <p:nvPr/>
        </p:nvSpPr>
        <p:spPr bwMode="auto">
          <a:xfrm>
            <a:off x="3925888" y="4897438"/>
            <a:ext cx="209073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defTabSz="121602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defTabSz="121602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defTabSz="121602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defTabSz="121602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zh-CN" altLang="en-US" sz="120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单击此处可编辑内容，根据您的需要自由拉伸文本框大小</a:t>
            </a:r>
            <a:endParaRPr lang="en-US" altLang="zh-CN" sz="120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2298" name="TextBox 13"/>
          <p:cNvSpPr txBox="1">
            <a:spLocks noChangeArrowheads="1"/>
          </p:cNvSpPr>
          <p:nvPr/>
        </p:nvSpPr>
        <p:spPr bwMode="auto">
          <a:xfrm>
            <a:off x="6353175" y="4583113"/>
            <a:ext cx="2336800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defTabSz="121602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defTabSz="121602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defTabSz="121602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defTabSz="121602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zh-CN" altLang="en-US" sz="1600" b="1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2299" name="TextBox 13"/>
          <p:cNvSpPr txBox="1">
            <a:spLocks noChangeArrowheads="1"/>
          </p:cNvSpPr>
          <p:nvPr/>
        </p:nvSpPr>
        <p:spPr bwMode="auto">
          <a:xfrm>
            <a:off x="6394450" y="4897438"/>
            <a:ext cx="20923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defTabSz="121602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defTabSz="121602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defTabSz="121602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defTabSz="121602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zh-CN" altLang="en-US" sz="120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单击此处可编辑内容，根据您的需要自由拉伸文本框大小</a:t>
            </a:r>
            <a:endParaRPr lang="en-US" altLang="zh-CN" sz="120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2300" name="TextBox 13"/>
          <p:cNvSpPr txBox="1">
            <a:spLocks noChangeArrowheads="1"/>
          </p:cNvSpPr>
          <p:nvPr/>
        </p:nvSpPr>
        <p:spPr bwMode="auto">
          <a:xfrm>
            <a:off x="8896350" y="4583113"/>
            <a:ext cx="2336800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defTabSz="121602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defTabSz="121602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defTabSz="121602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defTabSz="121602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zh-CN" altLang="en-US" sz="1600" b="1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单击编辑标题</a:t>
            </a:r>
            <a:endParaRPr lang="en-US" sz="1600" b="1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2301" name="TextBox 13"/>
          <p:cNvSpPr txBox="1">
            <a:spLocks noChangeArrowheads="1"/>
          </p:cNvSpPr>
          <p:nvPr/>
        </p:nvSpPr>
        <p:spPr bwMode="auto">
          <a:xfrm>
            <a:off x="8937625" y="4897438"/>
            <a:ext cx="20923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defTabSz="121602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defTabSz="121602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defTabSz="121602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defTabSz="121602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zh-CN" altLang="en-US" sz="120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单击此处可编辑内容，根据您的需要自由拉伸文本框大小</a:t>
            </a:r>
            <a:endParaRPr lang="en-US" altLang="zh-CN" sz="120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7" name="图片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910" b="35510"/>
          <a:stretch>
            <a:fillRect/>
          </a:stretch>
        </p:blipFill>
        <p:spPr bwMode="auto">
          <a:xfrm>
            <a:off x="3743325" y="936625"/>
            <a:ext cx="8448675" cy="5921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椭圆 7"/>
          <p:cNvSpPr/>
          <p:nvPr/>
        </p:nvSpPr>
        <p:spPr>
          <a:xfrm>
            <a:off x="2249488" y="1639888"/>
            <a:ext cx="3570287" cy="3570287"/>
          </a:xfrm>
          <a:prstGeom prst="ellipse">
            <a:avLst/>
          </a:prstGeom>
          <a:solidFill>
            <a:srgbClr val="AE97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zh-CN" altLang="en-US">
              <a:sym typeface="+mn-ea"/>
            </a:endParaRPr>
          </a:p>
        </p:txBody>
      </p:sp>
      <p:sp>
        <p:nvSpPr>
          <p:cNvPr id="14339" name="文本框 9"/>
          <p:cNvSpPr txBox="1">
            <a:spLocks noChangeArrowheads="1"/>
          </p:cNvSpPr>
          <p:nvPr/>
        </p:nvSpPr>
        <p:spPr bwMode="auto">
          <a:xfrm>
            <a:off x="2868613" y="3543300"/>
            <a:ext cx="2676525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功能模块</a:t>
            </a:r>
            <a:endParaRPr lang="zh-CN" altLang="en-US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340" name="文本框 10"/>
          <p:cNvSpPr txBox="1">
            <a:spLocks noChangeArrowheads="1"/>
          </p:cNvSpPr>
          <p:nvPr/>
        </p:nvSpPr>
        <p:spPr bwMode="auto">
          <a:xfrm>
            <a:off x="2868613" y="2836863"/>
            <a:ext cx="2676525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4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02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文本框 3"/>
          <p:cNvSpPr txBox="1">
            <a:spLocks noChangeArrowheads="1"/>
          </p:cNvSpPr>
          <p:nvPr/>
        </p:nvSpPr>
        <p:spPr bwMode="auto">
          <a:xfrm>
            <a:off x="322263" y="307975"/>
            <a:ext cx="2792412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b="1">
                <a:solidFill>
                  <a:srgbClr val="AE97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单击此处添加标题</a:t>
            </a:r>
          </a:p>
        </p:txBody>
      </p:sp>
      <p:pic>
        <p:nvPicPr>
          <p:cNvPr id="15362" name="图片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21"/>
          <a:stretch>
            <a:fillRect/>
          </a:stretch>
        </p:blipFill>
        <p:spPr bwMode="auto">
          <a:xfrm>
            <a:off x="-14288" y="1412875"/>
            <a:ext cx="6113463" cy="3838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37"/>
          <p:cNvSpPr/>
          <p:nvPr/>
        </p:nvSpPr>
        <p:spPr>
          <a:xfrm>
            <a:off x="6099175" y="1412875"/>
            <a:ext cx="6092825" cy="3838575"/>
          </a:xfrm>
          <a:prstGeom prst="rect">
            <a:avLst/>
          </a:prstGeom>
          <a:solidFill>
            <a:srgbClr val="AE97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id-ID">
              <a:sym typeface="+mn-ea"/>
            </a:endParaRPr>
          </a:p>
        </p:txBody>
      </p:sp>
      <p:sp>
        <p:nvSpPr>
          <p:cNvPr id="6" name="Oval 7"/>
          <p:cNvSpPr/>
          <p:nvPr/>
        </p:nvSpPr>
        <p:spPr>
          <a:xfrm>
            <a:off x="6554788" y="2903538"/>
            <a:ext cx="587375" cy="585787"/>
          </a:xfrm>
          <a:prstGeom prst="ellipse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en-AU" sz="1600" dirty="0">
              <a:solidFill>
                <a:srgbClr val="5DB510"/>
              </a:solidFill>
              <a:latin typeface="FontAwesome" pitchFamily="2" charset="0"/>
              <a:sym typeface="+mn-ea"/>
            </a:endParaRPr>
          </a:p>
        </p:txBody>
      </p:sp>
      <p:sp>
        <p:nvSpPr>
          <p:cNvPr id="7" name="Oval 11"/>
          <p:cNvSpPr/>
          <p:nvPr/>
        </p:nvSpPr>
        <p:spPr>
          <a:xfrm>
            <a:off x="6554788" y="4059238"/>
            <a:ext cx="587375" cy="585787"/>
          </a:xfrm>
          <a:prstGeom prst="ellipse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en-US" sz="1600" dirty="0">
              <a:solidFill>
                <a:srgbClr val="5DB510"/>
              </a:solidFill>
              <a:latin typeface="FontAwesome" pitchFamily="2" charset="0"/>
              <a:sym typeface="+mn-ea"/>
            </a:endParaRPr>
          </a:p>
        </p:txBody>
      </p:sp>
      <p:sp>
        <p:nvSpPr>
          <p:cNvPr id="8" name="Oval 14"/>
          <p:cNvSpPr/>
          <p:nvPr/>
        </p:nvSpPr>
        <p:spPr>
          <a:xfrm>
            <a:off x="9291638" y="2903538"/>
            <a:ext cx="587375" cy="585787"/>
          </a:xfrm>
          <a:prstGeom prst="ellipse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en-US" sz="1600" dirty="0">
              <a:solidFill>
                <a:srgbClr val="5DB510"/>
              </a:solidFill>
              <a:latin typeface="FontAwesome" pitchFamily="2" charset="0"/>
              <a:sym typeface="+mn-ea"/>
            </a:endParaRPr>
          </a:p>
        </p:txBody>
      </p:sp>
      <p:sp>
        <p:nvSpPr>
          <p:cNvPr id="9" name="Oval 17"/>
          <p:cNvSpPr/>
          <p:nvPr/>
        </p:nvSpPr>
        <p:spPr>
          <a:xfrm>
            <a:off x="9291638" y="4059238"/>
            <a:ext cx="587375" cy="585787"/>
          </a:xfrm>
          <a:prstGeom prst="ellipse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en-AU" sz="1600" dirty="0">
              <a:solidFill>
                <a:srgbClr val="5DB510"/>
              </a:solidFill>
              <a:latin typeface="FontAwesome" pitchFamily="2" charset="0"/>
              <a:sym typeface="+mn-ea"/>
            </a:endParaRPr>
          </a:p>
        </p:txBody>
      </p:sp>
      <p:sp>
        <p:nvSpPr>
          <p:cNvPr id="15368" name="Title 1"/>
          <p:cNvSpPr txBox="1">
            <a:spLocks noChangeArrowheads="1"/>
          </p:cNvSpPr>
          <p:nvPr/>
        </p:nvSpPr>
        <p:spPr bwMode="auto">
          <a:xfrm>
            <a:off x="9959975" y="2930525"/>
            <a:ext cx="1763713" cy="45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zh-CN" altLang="en-US" sz="24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关键词</a:t>
            </a:r>
          </a:p>
        </p:txBody>
      </p:sp>
      <p:sp>
        <p:nvSpPr>
          <p:cNvPr id="15369" name="Title 1"/>
          <p:cNvSpPr txBox="1">
            <a:spLocks noChangeArrowheads="1"/>
          </p:cNvSpPr>
          <p:nvPr/>
        </p:nvSpPr>
        <p:spPr bwMode="auto">
          <a:xfrm>
            <a:off x="9959975" y="4090988"/>
            <a:ext cx="1763713" cy="45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zh-CN" altLang="en-US" sz="24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关键词</a:t>
            </a:r>
          </a:p>
        </p:txBody>
      </p:sp>
      <p:sp>
        <p:nvSpPr>
          <p:cNvPr id="15370" name="Title 1"/>
          <p:cNvSpPr txBox="1">
            <a:spLocks noChangeArrowheads="1"/>
          </p:cNvSpPr>
          <p:nvPr/>
        </p:nvSpPr>
        <p:spPr bwMode="auto">
          <a:xfrm>
            <a:off x="7221538" y="2941638"/>
            <a:ext cx="1763712" cy="45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zh-CN" altLang="en-US" sz="24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关键词</a:t>
            </a:r>
          </a:p>
        </p:txBody>
      </p:sp>
      <p:sp>
        <p:nvSpPr>
          <p:cNvPr id="15371" name="Title 1"/>
          <p:cNvSpPr txBox="1">
            <a:spLocks noChangeArrowheads="1"/>
          </p:cNvSpPr>
          <p:nvPr/>
        </p:nvSpPr>
        <p:spPr bwMode="auto">
          <a:xfrm>
            <a:off x="7221538" y="4094163"/>
            <a:ext cx="1763712" cy="45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zh-CN" altLang="en-US" sz="24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关键词</a:t>
            </a:r>
          </a:p>
        </p:txBody>
      </p:sp>
      <p:sp>
        <p:nvSpPr>
          <p:cNvPr id="15372" name="Title 1"/>
          <p:cNvSpPr txBox="1">
            <a:spLocks noChangeArrowheads="1"/>
          </p:cNvSpPr>
          <p:nvPr/>
        </p:nvSpPr>
        <p:spPr bwMode="auto">
          <a:xfrm>
            <a:off x="6540500" y="2970213"/>
            <a:ext cx="614363" cy="45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90000"/>
              </a:lnSpc>
            </a:pPr>
            <a:r>
              <a:rPr lang="en-US" altLang="zh-CN" sz="2400" b="1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01</a:t>
            </a:r>
            <a:endParaRPr lang="zh-CN" altLang="en-US" sz="2400" b="1">
              <a:solidFill>
                <a:srgbClr val="44546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Gill Sans"/>
            </a:endParaRPr>
          </a:p>
        </p:txBody>
      </p:sp>
      <p:sp>
        <p:nvSpPr>
          <p:cNvPr id="15373" name="Title 1"/>
          <p:cNvSpPr txBox="1">
            <a:spLocks noChangeArrowheads="1"/>
          </p:cNvSpPr>
          <p:nvPr/>
        </p:nvSpPr>
        <p:spPr bwMode="auto">
          <a:xfrm>
            <a:off x="6540500" y="4125913"/>
            <a:ext cx="614363" cy="45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90000"/>
              </a:lnSpc>
            </a:pPr>
            <a:r>
              <a:rPr lang="en-US" altLang="zh-CN" sz="2400" b="1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03</a:t>
            </a:r>
            <a:endParaRPr lang="zh-CN" altLang="en-US" sz="2400" b="1">
              <a:solidFill>
                <a:srgbClr val="44546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Gill Sans"/>
            </a:endParaRPr>
          </a:p>
        </p:txBody>
      </p:sp>
      <p:sp>
        <p:nvSpPr>
          <p:cNvPr id="15374" name="Title 1"/>
          <p:cNvSpPr txBox="1">
            <a:spLocks noChangeArrowheads="1"/>
          </p:cNvSpPr>
          <p:nvPr/>
        </p:nvSpPr>
        <p:spPr bwMode="auto">
          <a:xfrm>
            <a:off x="9278938" y="4125913"/>
            <a:ext cx="614362" cy="45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90000"/>
              </a:lnSpc>
            </a:pPr>
            <a:r>
              <a:rPr lang="en-US" altLang="zh-CN" sz="2400" b="1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04</a:t>
            </a:r>
            <a:endParaRPr lang="zh-CN" altLang="en-US" sz="2400" b="1">
              <a:solidFill>
                <a:srgbClr val="44546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Gill Sans"/>
            </a:endParaRPr>
          </a:p>
        </p:txBody>
      </p:sp>
      <p:sp>
        <p:nvSpPr>
          <p:cNvPr id="15375" name="Title 1"/>
          <p:cNvSpPr txBox="1">
            <a:spLocks noChangeArrowheads="1"/>
          </p:cNvSpPr>
          <p:nvPr/>
        </p:nvSpPr>
        <p:spPr bwMode="auto">
          <a:xfrm>
            <a:off x="9278938" y="2978150"/>
            <a:ext cx="614362" cy="45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90000"/>
              </a:lnSpc>
            </a:pPr>
            <a:r>
              <a:rPr lang="en-US" altLang="zh-CN" sz="2400" b="1">
                <a:solidFill>
                  <a:srgbClr val="44546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/>
              </a:rPr>
              <a:t>02</a:t>
            </a:r>
            <a:endParaRPr lang="zh-CN" altLang="en-US" sz="2400" b="1">
              <a:solidFill>
                <a:srgbClr val="44546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Gill Sans"/>
            </a:endParaRPr>
          </a:p>
        </p:txBody>
      </p:sp>
      <p:sp>
        <p:nvSpPr>
          <p:cNvPr id="15376" name="矩形 17"/>
          <p:cNvSpPr>
            <a:spLocks noChangeArrowheads="1"/>
          </p:cNvSpPr>
          <p:nvPr/>
        </p:nvSpPr>
        <p:spPr bwMode="auto">
          <a:xfrm>
            <a:off x="6540500" y="1847850"/>
            <a:ext cx="5389563" cy="77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defTabSz="121602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defTabSz="121602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defTabSz="121602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defTabSz="1216025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20000"/>
              </a:spcBef>
            </a:pPr>
            <a:r>
              <a:rPr lang="zh-CN" altLang="en-US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单击此处编辑您要的内容，建议您在展示时采用微软雅黑字体，本模版所有图形线条及其相应素材均可自由编辑、改色、替换。更多使用说明和作品请详阅模版最末的使用手册。</a:t>
            </a:r>
            <a:endParaRPr lang="en-US" altLang="zh-CN" sz="1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1787</Words>
  <Application>Microsoft Office PowerPoint</Application>
  <PresentationFormat>自定义</PresentationFormat>
  <Paragraphs>191</Paragraphs>
  <Slides>33</Slides>
  <Notes>19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33</vt:i4>
      </vt:variant>
    </vt:vector>
  </HeadingPairs>
  <TitlesOfParts>
    <vt:vector size="34" baseType="lpstr"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tukuppt</dc:title>
  <dc:subject>熊猫办公</dc:subject>
  <dc:creator>www.tukuppt.com</dc:creator>
  <cp:keywords>tukuppt; tukppt</cp:keywords>
  <cp:lastModifiedBy>PC</cp:lastModifiedBy>
  <cp:revision>3</cp:revision>
  <dcterms:created xsi:type="dcterms:W3CDTF">2015-08-19T01:58:25Z</dcterms:created>
  <dcterms:modified xsi:type="dcterms:W3CDTF">2018-07-12T07:25:32Z</dcterms:modified>
  <cp:category>tukuppt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2052-10.1.0.6554</vt:lpwstr>
  </property>
</Properties>
</file>